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svg" ContentType="image/svg+xml"/>
  <Override PartName="/ppt/media/image5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3" r:id="rId3"/>
    <p:sldId id="279" r:id="rId4"/>
    <p:sldId id="281" r:id="rId5"/>
    <p:sldId id="268" r:id="rId6"/>
    <p:sldId id="267" r:id="rId7"/>
    <p:sldId id="269" r:id="rId8"/>
    <p:sldId id="310" r:id="rId9"/>
    <p:sldId id="311" r:id="rId10"/>
    <p:sldId id="287" r:id="rId11"/>
    <p:sldId id="284" r:id="rId12"/>
    <p:sldId id="270" r:id="rId13"/>
    <p:sldId id="271" r:id="rId14"/>
    <p:sldId id="272" r:id="rId15"/>
    <p:sldId id="273" r:id="rId16"/>
    <p:sldId id="274" r:id="rId17"/>
    <p:sldId id="292" r:id="rId18"/>
    <p:sldId id="275" r:id="rId19"/>
    <p:sldId id="276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7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201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22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2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tags" Target="../tags/tag33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tags" Target="../tags/tag41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tags" Target="../tags/tag50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tags" Target="../tags/tag59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tags" Target="../tags/tag68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tags" Target="../tags/tag79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5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tags" Target="../tags/tag7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tags" Target="../tags/tag6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5.sv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12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14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tags" Target="../tags/tag16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18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20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3"/>
          <p:cNvSpPr/>
          <p:nvPr>
            <p:ph type="subTitle" idx="3" hasCustomPrompt="1"/>
            <p:custDataLst>
              <p:tags r:id="rId4"/>
            </p:custDataLst>
          </p:nvPr>
        </p:nvSpPr>
        <p:spPr>
          <a:xfrm>
            <a:off x="1652270" y="3473668"/>
            <a:ext cx="8890064" cy="1156533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8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4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1652270" y="2227797"/>
            <a:ext cx="8890064" cy="11125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25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652270" y="1786364"/>
            <a:ext cx="8890064" cy="120015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0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2441613"/>
            <a:ext cx="3235350" cy="1974763"/>
          </a:xfrm>
          <a:prstGeom prst="rect">
            <a:avLst/>
          </a:prstGeom>
        </p:spPr>
      </p:pic>
      <p:pic>
        <p:nvPicPr>
          <p:cNvPr id="2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形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11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12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90" y="2089505"/>
            <a:ext cx="4389120" cy="2678989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形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5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ags" Target="../tags/tag89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96.xml"/><Relationship Id="rId13" Type="http://schemas.openxmlformats.org/officeDocument/2006/relationships/image" Target="../media/image8.png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ags" Target="../tags/tag133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image" Target="../media/image22.jpeg"/><Relationship Id="rId13" Type="http://schemas.openxmlformats.org/officeDocument/2006/relationships/tags" Target="../tags/tag139.xml"/><Relationship Id="rId12" Type="http://schemas.openxmlformats.org/officeDocument/2006/relationships/image" Target="../media/image21.jpeg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3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5.xml"/><Relationship Id="rId3" Type="http://schemas.openxmlformats.org/officeDocument/2006/relationships/image" Target="../media/image23.png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14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9.xml"/><Relationship Id="rId2" Type="http://schemas.openxmlformats.org/officeDocument/2006/relationships/image" Target="../media/image26.png"/><Relationship Id="rId1" Type="http://schemas.openxmlformats.org/officeDocument/2006/relationships/tags" Target="../tags/tag14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15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3.xml"/><Relationship Id="rId2" Type="http://schemas.openxmlformats.org/officeDocument/2006/relationships/image" Target="../media/image29.png"/><Relationship Id="rId1" Type="http://schemas.openxmlformats.org/officeDocument/2006/relationships/tags" Target="../tags/tag15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image" Target="../media/image30.jpe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image" Target="../media/image4.png"/><Relationship Id="rId3" Type="http://schemas.openxmlformats.org/officeDocument/2006/relationships/tags" Target="../tags/tag155.xml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3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16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5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16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4.png"/><Relationship Id="rId3" Type="http://schemas.openxmlformats.org/officeDocument/2006/relationships/tags" Target="../tags/tag167.xml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ags" Target="../tags/tag98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image" Target="../media/image9.jpeg"/><Relationship Id="rId1" Type="http://schemas.openxmlformats.org/officeDocument/2006/relationships/tags" Target="../tags/tag9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8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ags" Target="../tags/tag17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0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179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18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183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6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tags" Target="../tags/tag185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8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tags" Target="../tags/tag187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0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tags" Target="../tags/tag189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tags" Target="../tags/tag191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4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tags" Target="../tags/tag193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6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tags" Target="../tags/tag19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ags" Target="../tags/tag106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5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8.xml"/><Relationship Id="rId2" Type="http://schemas.openxmlformats.org/officeDocument/2006/relationships/image" Target="../media/image57.png"/><Relationship Id="rId1" Type="http://schemas.openxmlformats.org/officeDocument/2006/relationships/tags" Target="../tags/tag197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0.xml"/><Relationship Id="rId3" Type="http://schemas.openxmlformats.org/officeDocument/2006/relationships/hyperlink" Target="https://modao.cc/app/CCQRY8V4rkexgbwlutNiz2#screen=sl9wo3gjjxstmu1&#13;" TargetMode="External"/><Relationship Id="rId2" Type="http://schemas.openxmlformats.org/officeDocument/2006/relationships/hyperlink" Target="https://modao.cc/app/FjgEeCjirk7fkyZkVMTq8a#screen=sl9m2pt7q0xa4il" TargetMode="External"/><Relationship Id="rId1" Type="http://schemas.openxmlformats.org/officeDocument/2006/relationships/tags" Target="../tags/tag19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1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image" Target="../media/image13.png"/><Relationship Id="rId7" Type="http://schemas.openxmlformats.org/officeDocument/2006/relationships/tags" Target="../tags/tag11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ags" Target="../tags/tag114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8.xml"/><Relationship Id="rId2" Type="http://schemas.openxmlformats.org/officeDocument/2006/relationships/image" Target="../media/image14.png"/><Relationship Id="rId1" Type="http://schemas.openxmlformats.org/officeDocument/2006/relationships/tags" Target="../tags/tag11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1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2.xml"/><Relationship Id="rId2" Type="http://schemas.openxmlformats.org/officeDocument/2006/relationships/image" Target="../media/image19.png"/><Relationship Id="rId1" Type="http://schemas.openxmlformats.org/officeDocument/2006/relationships/tags" Target="../tags/tag12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ags" Target="../tags/tag124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image" Target="../media/image20.jpeg"/><Relationship Id="rId1" Type="http://schemas.openxmlformats.org/officeDocument/2006/relationships/tags" Target="../tags/tag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3" name="图形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7" name="矩形 4"/>
          <p:cNvSpPr/>
          <p:nvPr>
            <p:custDataLst>
              <p:tags r:id="rId7"/>
            </p:custDataLst>
          </p:nvPr>
        </p:nvSpPr>
        <p:spPr>
          <a:xfrm>
            <a:off x="914359" y="1371584"/>
            <a:ext cx="10363283" cy="4114833"/>
          </a:xfrm>
          <a:custGeom>
            <a:avLst/>
            <a:gdLst>
              <a:gd name="connsiteX0" fmla="*/ 0 w 9899943"/>
              <a:gd name="connsiteY0" fmla="*/ 0 h 4048220"/>
              <a:gd name="connsiteX1" fmla="*/ 9899943 w 9899943"/>
              <a:gd name="connsiteY1" fmla="*/ 0 h 4048220"/>
              <a:gd name="connsiteX2" fmla="*/ 9899943 w 9899943"/>
              <a:gd name="connsiteY2" fmla="*/ 4048220 h 4048220"/>
              <a:gd name="connsiteX3" fmla="*/ 0 w 9899943"/>
              <a:gd name="connsiteY3" fmla="*/ 4048220 h 4048220"/>
              <a:gd name="connsiteX4" fmla="*/ 0 w 9899943"/>
              <a:gd name="connsiteY4" fmla="*/ 0 h 4048220"/>
              <a:gd name="connsiteX0-1" fmla="*/ 0 w 9899943"/>
              <a:gd name="connsiteY0-2" fmla="*/ 0 h 4048220"/>
              <a:gd name="connsiteX1-3" fmla="*/ 9899943 w 9899943"/>
              <a:gd name="connsiteY1-4" fmla="*/ 0 h 4048220"/>
              <a:gd name="connsiteX2-5" fmla="*/ 9899943 w 9899943"/>
              <a:gd name="connsiteY2-6" fmla="*/ 4048220 h 4048220"/>
              <a:gd name="connsiteX3-7" fmla="*/ 808083 w 9899943"/>
              <a:gd name="connsiteY3-8" fmla="*/ 4043410 h 4048220"/>
              <a:gd name="connsiteX4-9" fmla="*/ 0 w 9899943"/>
              <a:gd name="connsiteY4-10" fmla="*/ 4048220 h 4048220"/>
              <a:gd name="connsiteX5" fmla="*/ 0 w 9899943"/>
              <a:gd name="connsiteY5" fmla="*/ 0 h 4048220"/>
              <a:gd name="connsiteX0-11" fmla="*/ 0 w 9899943"/>
              <a:gd name="connsiteY0-12" fmla="*/ 0 h 4048220"/>
              <a:gd name="connsiteX1-13" fmla="*/ 9899943 w 9899943"/>
              <a:gd name="connsiteY1-14" fmla="*/ 0 h 4048220"/>
              <a:gd name="connsiteX2-15" fmla="*/ 9899943 w 9899943"/>
              <a:gd name="connsiteY2-16" fmla="*/ 4048220 h 4048220"/>
              <a:gd name="connsiteX3-17" fmla="*/ 1730103 w 9899943"/>
              <a:gd name="connsiteY3-18" fmla="*/ 4043410 h 4048220"/>
              <a:gd name="connsiteX4-19" fmla="*/ 808083 w 9899943"/>
              <a:gd name="connsiteY4-20" fmla="*/ 4043410 h 4048220"/>
              <a:gd name="connsiteX5-21" fmla="*/ 0 w 9899943"/>
              <a:gd name="connsiteY5-22" fmla="*/ 4048220 h 4048220"/>
              <a:gd name="connsiteX6" fmla="*/ 0 w 9899943"/>
              <a:gd name="connsiteY6" fmla="*/ 0 h 4048220"/>
              <a:gd name="connsiteX0-23" fmla="*/ 808083 w 9899943"/>
              <a:gd name="connsiteY0-24" fmla="*/ 4043410 h 4134850"/>
              <a:gd name="connsiteX1-25" fmla="*/ 0 w 9899943"/>
              <a:gd name="connsiteY1-26" fmla="*/ 4048220 h 4134850"/>
              <a:gd name="connsiteX2-27" fmla="*/ 0 w 9899943"/>
              <a:gd name="connsiteY2-28" fmla="*/ 0 h 4134850"/>
              <a:gd name="connsiteX3-29" fmla="*/ 9899943 w 9899943"/>
              <a:gd name="connsiteY3-30" fmla="*/ 0 h 4134850"/>
              <a:gd name="connsiteX4-31" fmla="*/ 9899943 w 9899943"/>
              <a:gd name="connsiteY4-32" fmla="*/ 4048220 h 4134850"/>
              <a:gd name="connsiteX5-33" fmla="*/ 1730103 w 9899943"/>
              <a:gd name="connsiteY5-34" fmla="*/ 4043410 h 4134850"/>
              <a:gd name="connsiteX6-35" fmla="*/ 899523 w 9899943"/>
              <a:gd name="connsiteY6-36" fmla="*/ 4134850 h 4134850"/>
              <a:gd name="connsiteX0-37" fmla="*/ 808083 w 9899943"/>
              <a:gd name="connsiteY0-38" fmla="*/ 4043410 h 4048220"/>
              <a:gd name="connsiteX1-39" fmla="*/ 0 w 9899943"/>
              <a:gd name="connsiteY1-40" fmla="*/ 4048220 h 4048220"/>
              <a:gd name="connsiteX2-41" fmla="*/ 0 w 9899943"/>
              <a:gd name="connsiteY2-42" fmla="*/ 0 h 4048220"/>
              <a:gd name="connsiteX3-43" fmla="*/ 9899943 w 9899943"/>
              <a:gd name="connsiteY3-44" fmla="*/ 0 h 4048220"/>
              <a:gd name="connsiteX4-45" fmla="*/ 9899943 w 9899943"/>
              <a:gd name="connsiteY4-46" fmla="*/ 4048220 h 4048220"/>
              <a:gd name="connsiteX5-47" fmla="*/ 1730103 w 9899943"/>
              <a:gd name="connsiteY5-48" fmla="*/ 4043410 h 4048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899943" h="4048220">
                <a:moveTo>
                  <a:pt x="808083" y="4043410"/>
                </a:moveTo>
                <a:lnTo>
                  <a:pt x="0" y="4048220"/>
                </a:lnTo>
                <a:lnTo>
                  <a:pt x="0" y="0"/>
                </a:lnTo>
                <a:lnTo>
                  <a:pt x="9899943" y="0"/>
                </a:lnTo>
                <a:lnTo>
                  <a:pt x="9899943" y="4048220"/>
                </a:lnTo>
                <a:lnTo>
                  <a:pt x="1730103" y="4043410"/>
                </a:lnTo>
              </a:path>
            </a:pathLst>
          </a:custGeom>
          <a:noFill/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val 5"/>
          <p:cNvSpPr/>
          <p:nvPr>
            <p:custDataLst>
              <p:tags r:id="rId8"/>
            </p:custDataLst>
          </p:nvPr>
        </p:nvSpPr>
        <p:spPr>
          <a:xfrm>
            <a:off x="1935480" y="5181600"/>
            <a:ext cx="633095" cy="63309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4"/>
          <p:cNvSpPr txBox="1"/>
          <p:nvPr>
            <p:custDataLst>
              <p:tags r:id="rId9"/>
            </p:custDataLst>
          </p:nvPr>
        </p:nvSpPr>
        <p:spPr>
          <a:xfrm>
            <a:off x="1935480" y="5344795"/>
            <a:ext cx="632460" cy="30670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altLang="zh-CN" sz="1400" dirty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logo</a:t>
            </a:r>
            <a:endParaRPr lang="en-US" altLang="zh-CN" sz="1400" dirty="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衬底"/>
          <p:cNvSpPr/>
          <p:nvPr>
            <p:custDataLst>
              <p:tags r:id="rId10"/>
            </p:custDataLst>
          </p:nvPr>
        </p:nvSpPr>
        <p:spPr>
          <a:xfrm>
            <a:off x="5601070" y="610253"/>
            <a:ext cx="5447665" cy="56375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11"/>
            </p:custDataLst>
          </p:nvPr>
        </p:nvSpPr>
        <p:spPr>
          <a:xfrm>
            <a:off x="1447740" y="2237740"/>
            <a:ext cx="3924325" cy="23825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队名：栋感</a:t>
            </a: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光波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成员：陈钦文，陈荣，</a:t>
            </a:r>
            <a:r>
              <a:rPr lang="zh-CN" altLang="en-US" sz="20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胡明，黄德鑫，何泳光，肖颖，刘一剑，徐宝龙，官永杰，连道鑫</a:t>
            </a:r>
            <a:endParaRPr lang="zh-CN" altLang="en-US" sz="20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" name="图片 5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l="1894" r="1894"/>
          <a:stretch>
            <a:fillRect/>
          </a:stretch>
        </p:blipFill>
        <p:spPr>
          <a:xfrm>
            <a:off x="5905535" y="914400"/>
            <a:ext cx="4838725" cy="5029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6960">
                <a:moveTo>
                  <a:pt x="0" y="0"/>
                </a:moveTo>
                <a:lnTo>
                  <a:pt x="6960" y="0"/>
                </a:lnTo>
                <a:lnTo>
                  <a:pt x="6960" y="6960"/>
                </a:lnTo>
                <a:lnTo>
                  <a:pt x="0" y="696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1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0" name="图形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6" name="任意多边形: 形状 15"/>
          <p:cNvSpPr/>
          <p:nvPr>
            <p:custDataLst>
              <p:tags r:id="rId7"/>
            </p:custDataLst>
          </p:nvPr>
        </p:nvSpPr>
        <p:spPr>
          <a:xfrm>
            <a:off x="0" y="0"/>
            <a:ext cx="2608715" cy="2449947"/>
          </a:xfrm>
          <a:custGeom>
            <a:avLst/>
            <a:gdLst>
              <a:gd name="connsiteX0" fmla="*/ 320372 w 2608715"/>
              <a:gd name="connsiteY0" fmla="*/ 0 h 2449947"/>
              <a:gd name="connsiteX1" fmla="*/ 2116913 w 2608715"/>
              <a:gd name="connsiteY1" fmla="*/ 0 h 2449947"/>
              <a:gd name="connsiteX2" fmla="*/ 2201572 w 2608715"/>
              <a:gd name="connsiteY2" fmla="*/ 76944 h 2449947"/>
              <a:gd name="connsiteX3" fmla="*/ 2608715 w 2608715"/>
              <a:gd name="connsiteY3" fmla="*/ 1059874 h 2449947"/>
              <a:gd name="connsiteX4" fmla="*/ 1218642 w 2608715"/>
              <a:gd name="connsiteY4" fmla="*/ 2449947 h 2449947"/>
              <a:gd name="connsiteX5" fmla="*/ 65972 w 2608715"/>
              <a:gd name="connsiteY5" fmla="*/ 1837077 h 2449947"/>
              <a:gd name="connsiteX6" fmla="*/ 0 w 2608715"/>
              <a:gd name="connsiteY6" fmla="*/ 1728485 h 2449947"/>
              <a:gd name="connsiteX7" fmla="*/ 0 w 2608715"/>
              <a:gd name="connsiteY7" fmla="*/ 391264 h 2449947"/>
              <a:gd name="connsiteX8" fmla="*/ 65972 w 2608715"/>
              <a:gd name="connsiteY8" fmla="*/ 282671 h 2449947"/>
              <a:gd name="connsiteX9" fmla="*/ 235712 w 2608715"/>
              <a:gd name="connsiteY9" fmla="*/ 76944 h 2449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8715" h="2449947">
                <a:moveTo>
                  <a:pt x="320372" y="0"/>
                </a:moveTo>
                <a:lnTo>
                  <a:pt x="2116913" y="0"/>
                </a:lnTo>
                <a:lnTo>
                  <a:pt x="2201572" y="76944"/>
                </a:lnTo>
                <a:cubicBezTo>
                  <a:pt x="2453126" y="328498"/>
                  <a:pt x="2608715" y="676016"/>
                  <a:pt x="2608715" y="1059874"/>
                </a:cubicBezTo>
                <a:cubicBezTo>
                  <a:pt x="2608715" y="1827590"/>
                  <a:pt x="1986358" y="2449947"/>
                  <a:pt x="1218642" y="2449947"/>
                </a:cubicBezTo>
                <a:cubicBezTo>
                  <a:pt x="738820" y="2449947"/>
                  <a:pt x="315778" y="2206839"/>
                  <a:pt x="65972" y="1837077"/>
                </a:cubicBezTo>
                <a:lnTo>
                  <a:pt x="0" y="1728485"/>
                </a:lnTo>
                <a:lnTo>
                  <a:pt x="0" y="391264"/>
                </a:lnTo>
                <a:lnTo>
                  <a:pt x="65972" y="282671"/>
                </a:lnTo>
                <a:cubicBezTo>
                  <a:pt x="115933" y="208719"/>
                  <a:pt x="172824" y="139833"/>
                  <a:pt x="235712" y="7694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图形 27"/>
          <p:cNvSpPr/>
          <p:nvPr>
            <p:custDataLst>
              <p:tags r:id="rId8"/>
            </p:custDataLst>
          </p:nvPr>
        </p:nvSpPr>
        <p:spPr>
          <a:xfrm rot="10800000">
            <a:off x="4547753" y="1637145"/>
            <a:ext cx="2499592" cy="4999182"/>
          </a:xfrm>
          <a:custGeom>
            <a:avLst/>
            <a:gdLst>
              <a:gd name="connsiteX0" fmla="*/ 2499592 w 2499592"/>
              <a:gd name="connsiteY0" fmla="*/ 4999182 h 4999182"/>
              <a:gd name="connsiteX1" fmla="*/ 0 w 2499592"/>
              <a:gd name="connsiteY1" fmla="*/ 2499591 h 4999182"/>
              <a:gd name="connsiteX2" fmla="*/ 2499592 w 2499592"/>
              <a:gd name="connsiteY2" fmla="*/ 0 h 499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9592" h="4999182">
                <a:moveTo>
                  <a:pt x="2499592" y="4999182"/>
                </a:moveTo>
                <a:cubicBezTo>
                  <a:pt x="1119157" y="4999182"/>
                  <a:pt x="0" y="3880026"/>
                  <a:pt x="0" y="2499591"/>
                </a:cubicBezTo>
                <a:cubicBezTo>
                  <a:pt x="0" y="1119157"/>
                  <a:pt x="1119157" y="0"/>
                  <a:pt x="2499592" y="0"/>
                </a:cubicBezTo>
              </a:path>
            </a:pathLst>
          </a:custGeom>
          <a:solidFill>
            <a:schemeClr val="accent1"/>
          </a:solidFill>
          <a:ln w="4709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任意多边形: 形状 17"/>
          <p:cNvSpPr/>
          <p:nvPr>
            <p:custDataLst>
              <p:tags r:id="rId9"/>
            </p:custDataLst>
          </p:nvPr>
        </p:nvSpPr>
        <p:spPr>
          <a:xfrm>
            <a:off x="2066929" y="6102348"/>
            <a:ext cx="1511304" cy="755652"/>
          </a:xfrm>
          <a:custGeom>
            <a:avLst/>
            <a:gdLst>
              <a:gd name="connsiteX0" fmla="*/ 755652 w 1511304"/>
              <a:gd name="connsiteY0" fmla="*/ 0 h 755652"/>
              <a:gd name="connsiteX1" fmla="*/ 1511304 w 1511304"/>
              <a:gd name="connsiteY1" fmla="*/ 755652 h 755652"/>
              <a:gd name="connsiteX2" fmla="*/ 0 w 1511304"/>
              <a:gd name="connsiteY2" fmla="*/ 755652 h 755652"/>
              <a:gd name="connsiteX3" fmla="*/ 755652 w 1511304"/>
              <a:gd name="connsiteY3" fmla="*/ 0 h 75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1304" h="755652">
                <a:moveTo>
                  <a:pt x="755652" y="0"/>
                </a:moveTo>
                <a:cubicBezTo>
                  <a:pt x="1172987" y="0"/>
                  <a:pt x="1511304" y="338317"/>
                  <a:pt x="1511304" y="755652"/>
                </a:cubicBezTo>
                <a:lnTo>
                  <a:pt x="0" y="755652"/>
                </a:lnTo>
                <a:cubicBezTo>
                  <a:pt x="0" y="338317"/>
                  <a:pt x="338317" y="0"/>
                  <a:pt x="755652" y="0"/>
                </a:cubicBez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5386566" y="938700"/>
            <a:ext cx="410982" cy="410982"/>
          </a:xfrm>
          <a:prstGeom prst="ellipse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1393" r="11393"/>
          <a:stretch>
            <a:fillRect/>
          </a:stretch>
        </p:blipFill>
        <p:spPr>
          <a:xfrm>
            <a:off x="1955640" y="1"/>
            <a:ext cx="2898943" cy="5631629"/>
          </a:xfrm>
          <a:custGeom>
            <a:avLst/>
            <a:gdLst>
              <a:gd name="connsiteX0" fmla="*/ 1938775 w 2898943"/>
              <a:gd name="connsiteY0" fmla="*/ 0 h 5631629"/>
              <a:gd name="connsiteX1" fmla="*/ 2898943 w 2898943"/>
              <a:gd name="connsiteY1" fmla="*/ 0 h 5631629"/>
              <a:gd name="connsiteX2" fmla="*/ 2898943 w 2898943"/>
              <a:gd name="connsiteY2" fmla="*/ 5631629 h 5631629"/>
              <a:gd name="connsiteX3" fmla="*/ 0 w 2898943"/>
              <a:gd name="connsiteY3" fmla="*/ 2732687 h 5631629"/>
              <a:gd name="connsiteX4" fmla="*/ 1770569 w 2898943"/>
              <a:gd name="connsiteY4" fmla="*/ 61567 h 563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943" h="5631629">
                <a:moveTo>
                  <a:pt x="1938775" y="0"/>
                </a:moveTo>
                <a:lnTo>
                  <a:pt x="2898943" y="0"/>
                </a:lnTo>
                <a:lnTo>
                  <a:pt x="2898943" y="5631629"/>
                </a:lnTo>
                <a:cubicBezTo>
                  <a:pt x="1297961" y="5631629"/>
                  <a:pt x="0" y="4333670"/>
                  <a:pt x="0" y="2732687"/>
                </a:cubicBezTo>
                <a:cubicBezTo>
                  <a:pt x="0" y="1531951"/>
                  <a:pt x="730103" y="501664"/>
                  <a:pt x="1770569" y="61567"/>
                </a:cubicBezTo>
                <a:close/>
              </a:path>
            </a:pathLst>
          </a:custGeom>
        </p:spPr>
      </p:pic>
      <p:pic>
        <p:nvPicPr>
          <p:cNvPr id="19" name="图片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16667" b="16667"/>
          <a:stretch>
            <a:fillRect/>
          </a:stretch>
        </p:blipFill>
        <p:spPr>
          <a:xfrm>
            <a:off x="361850" y="3274285"/>
            <a:ext cx="3396675" cy="3396675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15"/>
            </p:custDataLst>
          </p:nvPr>
        </p:nvSpPr>
        <p:spPr>
          <a:xfrm>
            <a:off x="8229666" y="1628164"/>
            <a:ext cx="3200425" cy="32969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000" spc="12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web应用E-R图</a:t>
            </a:r>
            <a:endParaRPr lang="en-US" altLang="zh-CN" sz="2000" spc="12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风景照数据库E-R图</a:t>
            </a:r>
            <a:endParaRPr lang="zh-CN" altLang="en-US" sz="2000" spc="12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班级信息数据库E-R图</a:t>
            </a:r>
            <a:endParaRPr lang="zh-CN" altLang="en-US" sz="2000" spc="12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大事记数据库E-R图</a:t>
            </a:r>
            <a:endParaRPr lang="zh-CN" altLang="en-US" sz="2000" spc="12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留言板数据库E-R图</a:t>
            </a:r>
            <a:endParaRPr lang="zh-CN" altLang="en-US" sz="2000" spc="12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招聘会数据库E-R图</a:t>
            </a:r>
            <a:endParaRPr lang="zh-CN" altLang="en-US" sz="2000" spc="12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矩形 3"/>
          <p:cNvSpPr/>
          <p:nvPr>
            <p:custDataLst>
              <p:tags r:id="rId16"/>
            </p:custDataLst>
          </p:nvPr>
        </p:nvSpPr>
        <p:spPr>
          <a:xfrm>
            <a:off x="12039599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15200" y="553720"/>
            <a:ext cx="3931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E-R</a:t>
            </a:r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2"/>
          <p:cNvSpPr/>
          <p:nvPr>
            <p:custDataLst>
              <p:tags r:id="rId1"/>
            </p:custDataLst>
          </p:nvPr>
        </p:nvSpPr>
        <p:spPr>
          <a:xfrm>
            <a:off x="-635" y="0"/>
            <a:ext cx="11616055" cy="693610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94945" y="0"/>
            <a:ext cx="12005945" cy="70624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" y="813435"/>
            <a:ext cx="10779125" cy="5995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89425" y="229235"/>
            <a:ext cx="458914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</a:t>
            </a:r>
            <a:r>
              <a:rPr lang="en-US" altLang="zh-CN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E-R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35" y="0"/>
            <a:ext cx="12191365" cy="70135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" y="1200785"/>
            <a:ext cx="5241925" cy="5402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30" y="1200785"/>
            <a:ext cx="5836920" cy="5402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0575" y="412750"/>
            <a:ext cx="4157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风景照数据库</a:t>
            </a:r>
            <a:r>
              <a:rPr lang="en-US" altLang="zh-CN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E-R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6361430" y="412750"/>
            <a:ext cx="5151120" cy="685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班级信息数据库</a:t>
            </a:r>
            <a:r>
              <a:rPr lang="en-US" altLang="zh-CN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E-R图</a:t>
            </a:r>
            <a:endParaRPr lang="en-US" altLang="zh-CN" sz="3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35" y="-77470"/>
            <a:ext cx="12191365" cy="70135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394460"/>
            <a:ext cx="6149340" cy="50901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04440" y="559435"/>
            <a:ext cx="5507990" cy="804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45080" y="589915"/>
            <a:ext cx="5507990" cy="804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大事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记数据库</a:t>
            </a:r>
            <a:r>
              <a:rPr lang="en-US" altLang="zh-CN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E-R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35" y="0"/>
            <a:ext cx="12191365" cy="701103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852805"/>
            <a:ext cx="5494020" cy="589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55" y="853440"/>
            <a:ext cx="5242560" cy="58210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8880" y="71755"/>
            <a:ext cx="38404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留言板数据库</a:t>
            </a:r>
            <a:r>
              <a:rPr lang="en-US" altLang="zh-CN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E-R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01155" y="71755"/>
            <a:ext cx="4937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招聘会数据库</a:t>
            </a:r>
            <a:r>
              <a:rPr lang="en-US" altLang="zh-CN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E-R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 sz="3200"/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35" y="0"/>
            <a:ext cx="12191365" cy="706310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925830"/>
            <a:ext cx="11460480" cy="5931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07080" y="213360"/>
            <a:ext cx="5577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、功能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映射图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9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0" name="图形 5"/>
          <p:cNvSpPr/>
          <p:nvPr>
            <p:custDataLst>
              <p:tags r:id="rId5"/>
            </p:custDataLst>
          </p:nvPr>
        </p:nvSpPr>
        <p:spPr>
          <a:xfrm flipH="1">
            <a:off x="2748478" y="1300450"/>
            <a:ext cx="2209829" cy="4419660"/>
          </a:xfrm>
          <a:custGeom>
            <a:avLst/>
            <a:gdLst>
              <a:gd name="connsiteX0" fmla="*/ 2933503 w 2933502"/>
              <a:gd name="connsiteY0" fmla="*/ 2933503 h 5867005"/>
              <a:gd name="connsiteX1" fmla="*/ 2932138 w 2933502"/>
              <a:gd name="connsiteY1" fmla="*/ 5867006 h 5867005"/>
              <a:gd name="connsiteX2" fmla="*/ 0 w 2933502"/>
              <a:gd name="connsiteY2" fmla="*/ 2933503 h 5867005"/>
              <a:gd name="connsiteX3" fmla="*/ 2933503 w 2933502"/>
              <a:gd name="connsiteY3" fmla="*/ 0 h 5867005"/>
              <a:gd name="connsiteX4" fmla="*/ 2933503 w 2933502"/>
              <a:gd name="connsiteY4" fmla="*/ 2933503 h 586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3502" h="5867005">
                <a:moveTo>
                  <a:pt x="2933503" y="2933503"/>
                </a:moveTo>
                <a:lnTo>
                  <a:pt x="2932138" y="5867006"/>
                </a:lnTo>
                <a:cubicBezTo>
                  <a:pt x="1323351" y="5866187"/>
                  <a:pt x="0" y="4542291"/>
                  <a:pt x="0" y="2933503"/>
                </a:cubicBezTo>
                <a:cubicBezTo>
                  <a:pt x="0" y="1324170"/>
                  <a:pt x="1324170" y="0"/>
                  <a:pt x="2933503" y="0"/>
                </a:cubicBezTo>
                <a:lnTo>
                  <a:pt x="2933503" y="2933503"/>
                </a:lnTo>
                <a:close/>
              </a:path>
            </a:pathLst>
          </a:custGeom>
          <a:solidFill>
            <a:schemeClr val="accent1"/>
          </a:solidFill>
          <a:ln w="13626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3889" r="23889"/>
          <a:stretch>
            <a:fillRect/>
          </a:stretch>
        </p:blipFill>
        <p:spPr>
          <a:xfrm>
            <a:off x="720100" y="1690972"/>
            <a:ext cx="3638615" cy="3638615"/>
          </a:xfrm>
          <a:custGeom>
            <a:avLst/>
            <a:gdLst>
              <a:gd name="connsiteX0" fmla="*/ 1819297 w 3638594"/>
              <a:gd name="connsiteY0" fmla="*/ 0 h 3638594"/>
              <a:gd name="connsiteX1" fmla="*/ 3638594 w 3638594"/>
              <a:gd name="connsiteY1" fmla="*/ 1819297 h 3638594"/>
              <a:gd name="connsiteX2" fmla="*/ 1819297 w 3638594"/>
              <a:gd name="connsiteY2" fmla="*/ 3638594 h 3638594"/>
              <a:gd name="connsiteX3" fmla="*/ 0 w 3638594"/>
              <a:gd name="connsiteY3" fmla="*/ 1819297 h 3638594"/>
              <a:gd name="connsiteX4" fmla="*/ 1819297 w 3638594"/>
              <a:gd name="connsiteY4" fmla="*/ 0 h 363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8594" h="3638594">
                <a:moveTo>
                  <a:pt x="1819297" y="0"/>
                </a:moveTo>
                <a:cubicBezTo>
                  <a:pt x="2824067" y="0"/>
                  <a:pt x="3638594" y="814527"/>
                  <a:pt x="3638594" y="1819297"/>
                </a:cubicBezTo>
                <a:cubicBezTo>
                  <a:pt x="3638594" y="2824067"/>
                  <a:pt x="2824067" y="3638594"/>
                  <a:pt x="1819297" y="3638594"/>
                </a:cubicBezTo>
                <a:cubicBezTo>
                  <a:pt x="814527" y="3638594"/>
                  <a:pt x="0" y="2824067"/>
                  <a:pt x="0" y="1819297"/>
                </a:cubicBezTo>
                <a:cubicBezTo>
                  <a:pt x="0" y="814527"/>
                  <a:pt x="814527" y="0"/>
                  <a:pt x="1819297" y="0"/>
                </a:cubicBezTo>
                <a:close/>
              </a:path>
            </a:pathLst>
          </a:custGeom>
        </p:spPr>
      </p:pic>
      <p:sp>
        <p:nvSpPr>
          <p:cNvPr id="12" name="椭圆 11"/>
          <p:cNvSpPr/>
          <p:nvPr>
            <p:custDataLst>
              <p:tags r:id="rId8"/>
            </p:custDataLst>
          </p:nvPr>
        </p:nvSpPr>
        <p:spPr>
          <a:xfrm>
            <a:off x="2223344" y="4564318"/>
            <a:ext cx="524723" cy="52472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1"/>
          <p:cNvSpPr txBox="1"/>
          <p:nvPr>
            <p:custDataLst>
              <p:tags r:id="rId9"/>
            </p:custDataLst>
          </p:nvPr>
        </p:nvSpPr>
        <p:spPr>
          <a:xfrm>
            <a:off x="6144895" y="684530"/>
            <a:ext cx="5137150" cy="156654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b="1" spc="32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3、关系数据模型</a:t>
            </a:r>
            <a:endParaRPr lang="en-US" altLang="zh-CN" sz="4800" b="1" spc="32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10"/>
            </p:custDataLst>
          </p:nvPr>
        </p:nvSpPr>
        <p:spPr>
          <a:xfrm>
            <a:off x="7414892" y="2554973"/>
            <a:ext cx="3867150" cy="371989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400" spc="1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web关系模型</a:t>
            </a:r>
            <a:endParaRPr lang="en-US" altLang="zh-CN" sz="2400" spc="1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风景照关系模型</a:t>
            </a:r>
            <a:endParaRPr lang="zh-CN" altLang="en-US" sz="2400" spc="1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班级信息模型</a:t>
            </a:r>
            <a:endParaRPr lang="zh-CN" altLang="en-US" sz="2400" spc="1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留言板关系模型</a:t>
            </a:r>
            <a:endParaRPr lang="zh-CN" altLang="en-US" sz="2400" spc="1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大事记关系模型</a:t>
            </a:r>
            <a:endParaRPr lang="zh-CN" altLang="en-US" sz="2400" spc="1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校园招聘会关系模型</a:t>
            </a:r>
            <a:endParaRPr lang="zh-CN" altLang="en-US" sz="2400" spc="1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635" y="635"/>
            <a:ext cx="12192635" cy="70624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859155"/>
            <a:ext cx="6589395" cy="5869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90" y="859790"/>
            <a:ext cx="3476625" cy="2750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290" y="3803650"/>
            <a:ext cx="5015865" cy="29254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00630" y="188595"/>
            <a:ext cx="560832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各关系数据模型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" y="873760"/>
            <a:ext cx="4280535" cy="2661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" y="3999230"/>
            <a:ext cx="5188585" cy="2679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890" y="873760"/>
            <a:ext cx="5795010" cy="2608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7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矩形 4"/>
          <p:cNvSpPr/>
          <p:nvPr>
            <p:custDataLst>
              <p:tags r:id="rId5"/>
            </p:custDataLst>
          </p:nvPr>
        </p:nvSpPr>
        <p:spPr>
          <a:xfrm>
            <a:off x="1222919" y="879021"/>
            <a:ext cx="9971315" cy="4978400"/>
          </a:xfrm>
          <a:prstGeom prst="rect">
            <a:avLst/>
          </a:prstGeom>
          <a:solidFill>
            <a:schemeClr val="l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、</a:t>
            </a: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5"/>
          <p:cNvCxnSpPr/>
          <p:nvPr>
            <p:custDataLst>
              <p:tags r:id="rId6"/>
            </p:custDataLst>
          </p:nvPr>
        </p:nvCxnSpPr>
        <p:spPr>
          <a:xfrm>
            <a:off x="6494960" y="2076450"/>
            <a:ext cx="0" cy="2705100"/>
          </a:xfrm>
          <a:prstGeom prst="line">
            <a:avLst/>
          </a:prstGeom>
          <a:ln w="1270">
            <a:solidFill>
              <a:schemeClr val="lt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4988560" y="3980815"/>
            <a:ext cx="311150" cy="479425"/>
          </a:xfrm>
          <a:custGeom>
            <a:avLst/>
            <a:gdLst>
              <a:gd name="connsiteX0" fmla="*/ 0 w 950118"/>
              <a:gd name="connsiteY0" fmla="*/ 0 h 1464467"/>
              <a:gd name="connsiteX1" fmla="*/ 950118 w 950118"/>
              <a:gd name="connsiteY1" fmla="*/ 0 h 1464467"/>
              <a:gd name="connsiteX2" fmla="*/ 950118 w 950118"/>
              <a:gd name="connsiteY2" fmla="*/ 950118 h 1464467"/>
              <a:gd name="connsiteX3" fmla="*/ 945895 w 950118"/>
              <a:gd name="connsiteY3" fmla="*/ 1007193 h 1464467"/>
              <a:gd name="connsiteX4" fmla="*/ 534143 w 950118"/>
              <a:gd name="connsiteY4" fmla="*/ 1464467 h 1464467"/>
              <a:gd name="connsiteX5" fmla="*/ 525809 w 950118"/>
              <a:gd name="connsiteY5" fmla="*/ 1463322 h 1464467"/>
              <a:gd name="connsiteX6" fmla="*/ 525809 w 950118"/>
              <a:gd name="connsiteY6" fmla="*/ 950118 h 1464467"/>
              <a:gd name="connsiteX7" fmla="*/ 0 w 950118"/>
              <a:gd name="connsiteY7" fmla="*/ 950118 h 1464467"/>
              <a:gd name="connsiteX0-1" fmla="*/ 0 w 950118"/>
              <a:gd name="connsiteY0-2" fmla="*/ 0 h 1464467"/>
              <a:gd name="connsiteX1-3" fmla="*/ 950118 w 950118"/>
              <a:gd name="connsiteY1-4" fmla="*/ 0 h 1464467"/>
              <a:gd name="connsiteX2-5" fmla="*/ 950118 w 950118"/>
              <a:gd name="connsiteY2-6" fmla="*/ 950118 h 1464467"/>
              <a:gd name="connsiteX3-7" fmla="*/ 534143 w 950118"/>
              <a:gd name="connsiteY3-8" fmla="*/ 1464467 h 1464467"/>
              <a:gd name="connsiteX4-9" fmla="*/ 525809 w 950118"/>
              <a:gd name="connsiteY4-10" fmla="*/ 1463322 h 1464467"/>
              <a:gd name="connsiteX5-11" fmla="*/ 525809 w 950118"/>
              <a:gd name="connsiteY5-12" fmla="*/ 950118 h 1464467"/>
              <a:gd name="connsiteX6-13" fmla="*/ 0 w 950118"/>
              <a:gd name="connsiteY6-14" fmla="*/ 950118 h 1464467"/>
              <a:gd name="connsiteX7-15" fmla="*/ 0 w 950118"/>
              <a:gd name="connsiteY7-16" fmla="*/ 0 h 1464467"/>
              <a:gd name="connsiteX0-17" fmla="*/ 0 w 950118"/>
              <a:gd name="connsiteY0-18" fmla="*/ 0 h 1464467"/>
              <a:gd name="connsiteX1-19" fmla="*/ 950118 w 950118"/>
              <a:gd name="connsiteY1-20" fmla="*/ 0 h 1464467"/>
              <a:gd name="connsiteX2-21" fmla="*/ 950118 w 950118"/>
              <a:gd name="connsiteY2-22" fmla="*/ 950118 h 1464467"/>
              <a:gd name="connsiteX3-23" fmla="*/ 534143 w 950118"/>
              <a:gd name="connsiteY3-24" fmla="*/ 1464467 h 1464467"/>
              <a:gd name="connsiteX4-25" fmla="*/ 525809 w 950118"/>
              <a:gd name="connsiteY4-26" fmla="*/ 1463322 h 1464467"/>
              <a:gd name="connsiteX5-27" fmla="*/ 525809 w 950118"/>
              <a:gd name="connsiteY5-28" fmla="*/ 950118 h 1464467"/>
              <a:gd name="connsiteX6-29" fmla="*/ 0 w 950118"/>
              <a:gd name="connsiteY6-30" fmla="*/ 950118 h 1464467"/>
              <a:gd name="connsiteX7-31" fmla="*/ 0 w 950118"/>
              <a:gd name="connsiteY7-32" fmla="*/ 0 h 1464467"/>
              <a:gd name="connsiteX0-33" fmla="*/ 0 w 950118"/>
              <a:gd name="connsiteY0-34" fmla="*/ 0 h 1463322"/>
              <a:gd name="connsiteX1-35" fmla="*/ 950118 w 950118"/>
              <a:gd name="connsiteY1-36" fmla="*/ 0 h 1463322"/>
              <a:gd name="connsiteX2-37" fmla="*/ 950118 w 950118"/>
              <a:gd name="connsiteY2-38" fmla="*/ 950118 h 1463322"/>
              <a:gd name="connsiteX3-39" fmla="*/ 525809 w 950118"/>
              <a:gd name="connsiteY3-40" fmla="*/ 1463322 h 1463322"/>
              <a:gd name="connsiteX4-41" fmla="*/ 525809 w 950118"/>
              <a:gd name="connsiteY4-42" fmla="*/ 950118 h 1463322"/>
              <a:gd name="connsiteX5-43" fmla="*/ 0 w 950118"/>
              <a:gd name="connsiteY5-44" fmla="*/ 950118 h 1463322"/>
              <a:gd name="connsiteX6-45" fmla="*/ 0 w 950118"/>
              <a:gd name="connsiteY6-46" fmla="*/ 0 h 1463322"/>
              <a:gd name="connsiteX0-47" fmla="*/ 0 w 950118"/>
              <a:gd name="connsiteY0-48" fmla="*/ 0 h 1463322"/>
              <a:gd name="connsiteX1-49" fmla="*/ 950118 w 950118"/>
              <a:gd name="connsiteY1-50" fmla="*/ 0 h 1463322"/>
              <a:gd name="connsiteX2-51" fmla="*/ 950118 w 950118"/>
              <a:gd name="connsiteY2-52" fmla="*/ 950118 h 1463322"/>
              <a:gd name="connsiteX3-53" fmla="*/ 525809 w 950118"/>
              <a:gd name="connsiteY3-54" fmla="*/ 1463322 h 1463322"/>
              <a:gd name="connsiteX4-55" fmla="*/ 525809 w 950118"/>
              <a:gd name="connsiteY4-56" fmla="*/ 950118 h 1463322"/>
              <a:gd name="connsiteX5-57" fmla="*/ 0 w 950118"/>
              <a:gd name="connsiteY5-58" fmla="*/ 950118 h 1463322"/>
              <a:gd name="connsiteX6-59" fmla="*/ 0 w 950118"/>
              <a:gd name="connsiteY6-60" fmla="*/ 0 h 1463322"/>
              <a:gd name="connsiteX0-61" fmla="*/ 0 w 950118"/>
              <a:gd name="connsiteY0-62" fmla="*/ 0 h 1463322"/>
              <a:gd name="connsiteX1-63" fmla="*/ 950118 w 950118"/>
              <a:gd name="connsiteY1-64" fmla="*/ 0 h 1463322"/>
              <a:gd name="connsiteX2-65" fmla="*/ 950118 w 950118"/>
              <a:gd name="connsiteY2-66" fmla="*/ 923925 h 1463322"/>
              <a:gd name="connsiteX3-67" fmla="*/ 525809 w 950118"/>
              <a:gd name="connsiteY3-68" fmla="*/ 1463322 h 1463322"/>
              <a:gd name="connsiteX4-69" fmla="*/ 525809 w 950118"/>
              <a:gd name="connsiteY4-70" fmla="*/ 950118 h 1463322"/>
              <a:gd name="connsiteX5-71" fmla="*/ 0 w 950118"/>
              <a:gd name="connsiteY5-72" fmla="*/ 950118 h 1463322"/>
              <a:gd name="connsiteX6-73" fmla="*/ 0 w 950118"/>
              <a:gd name="connsiteY6-74" fmla="*/ 0 h 1463322"/>
              <a:gd name="connsiteX0-75" fmla="*/ 0 w 950118"/>
              <a:gd name="connsiteY0-76" fmla="*/ 0 h 1463322"/>
              <a:gd name="connsiteX1-77" fmla="*/ 950118 w 950118"/>
              <a:gd name="connsiteY1-78" fmla="*/ 0 h 1463322"/>
              <a:gd name="connsiteX2-79" fmla="*/ 950118 w 950118"/>
              <a:gd name="connsiteY2-80" fmla="*/ 923925 h 1463322"/>
              <a:gd name="connsiteX3-81" fmla="*/ 525809 w 950118"/>
              <a:gd name="connsiteY3-82" fmla="*/ 1463322 h 1463322"/>
              <a:gd name="connsiteX4-83" fmla="*/ 525809 w 950118"/>
              <a:gd name="connsiteY4-84" fmla="*/ 950118 h 1463322"/>
              <a:gd name="connsiteX5-85" fmla="*/ 0 w 950118"/>
              <a:gd name="connsiteY5-86" fmla="*/ 950118 h 1463322"/>
              <a:gd name="connsiteX6-87" fmla="*/ 0 w 950118"/>
              <a:gd name="connsiteY6-88" fmla="*/ 0 h 1463322"/>
              <a:gd name="connsiteX0-89" fmla="*/ 0 w 950118"/>
              <a:gd name="connsiteY0-90" fmla="*/ 0 h 1463322"/>
              <a:gd name="connsiteX1-91" fmla="*/ 950118 w 950118"/>
              <a:gd name="connsiteY1-92" fmla="*/ 0 h 1463322"/>
              <a:gd name="connsiteX2-93" fmla="*/ 950118 w 950118"/>
              <a:gd name="connsiteY2-94" fmla="*/ 923925 h 1463322"/>
              <a:gd name="connsiteX3-95" fmla="*/ 525809 w 950118"/>
              <a:gd name="connsiteY3-96" fmla="*/ 1463322 h 1463322"/>
              <a:gd name="connsiteX4-97" fmla="*/ 525809 w 950118"/>
              <a:gd name="connsiteY4-98" fmla="*/ 950118 h 1463322"/>
              <a:gd name="connsiteX5-99" fmla="*/ 0 w 950118"/>
              <a:gd name="connsiteY5-100" fmla="*/ 950118 h 1463322"/>
              <a:gd name="connsiteX6-101" fmla="*/ 0 w 950118"/>
              <a:gd name="connsiteY6-102" fmla="*/ 0 h 1463322"/>
              <a:gd name="connsiteX0-103" fmla="*/ 0 w 950118"/>
              <a:gd name="connsiteY0-104" fmla="*/ 0 h 1463322"/>
              <a:gd name="connsiteX1-105" fmla="*/ 950118 w 950118"/>
              <a:gd name="connsiteY1-106" fmla="*/ 0 h 1463322"/>
              <a:gd name="connsiteX2-107" fmla="*/ 950118 w 950118"/>
              <a:gd name="connsiteY2-108" fmla="*/ 923925 h 1463322"/>
              <a:gd name="connsiteX3-109" fmla="*/ 525809 w 950118"/>
              <a:gd name="connsiteY3-110" fmla="*/ 1463322 h 1463322"/>
              <a:gd name="connsiteX4-111" fmla="*/ 525809 w 950118"/>
              <a:gd name="connsiteY4-112" fmla="*/ 950118 h 1463322"/>
              <a:gd name="connsiteX5-113" fmla="*/ 0 w 950118"/>
              <a:gd name="connsiteY5-114" fmla="*/ 950118 h 1463322"/>
              <a:gd name="connsiteX6-115" fmla="*/ 0 w 950118"/>
              <a:gd name="connsiteY6-116" fmla="*/ 0 h 14633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50118" h="1463322">
                <a:moveTo>
                  <a:pt x="0" y="0"/>
                </a:moveTo>
                <a:lnTo>
                  <a:pt x="950118" y="0"/>
                </a:lnTo>
                <a:lnTo>
                  <a:pt x="950118" y="923925"/>
                </a:lnTo>
                <a:cubicBezTo>
                  <a:pt x="946074" y="1377362"/>
                  <a:pt x="596527" y="1463322"/>
                  <a:pt x="525809" y="1463322"/>
                </a:cubicBezTo>
                <a:lnTo>
                  <a:pt x="525809" y="950118"/>
                </a:lnTo>
                <a:lnTo>
                  <a:pt x="0" y="9501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5397500" y="3980815"/>
            <a:ext cx="311150" cy="479425"/>
          </a:xfrm>
          <a:custGeom>
            <a:avLst/>
            <a:gdLst>
              <a:gd name="connsiteX0" fmla="*/ 0 w 950118"/>
              <a:gd name="connsiteY0" fmla="*/ 0 h 1464467"/>
              <a:gd name="connsiteX1" fmla="*/ 950118 w 950118"/>
              <a:gd name="connsiteY1" fmla="*/ 0 h 1464467"/>
              <a:gd name="connsiteX2" fmla="*/ 950118 w 950118"/>
              <a:gd name="connsiteY2" fmla="*/ 950118 h 1464467"/>
              <a:gd name="connsiteX3" fmla="*/ 945895 w 950118"/>
              <a:gd name="connsiteY3" fmla="*/ 1007193 h 1464467"/>
              <a:gd name="connsiteX4" fmla="*/ 534143 w 950118"/>
              <a:gd name="connsiteY4" fmla="*/ 1464467 h 1464467"/>
              <a:gd name="connsiteX5" fmla="*/ 525809 w 950118"/>
              <a:gd name="connsiteY5" fmla="*/ 1463322 h 1464467"/>
              <a:gd name="connsiteX6" fmla="*/ 525809 w 950118"/>
              <a:gd name="connsiteY6" fmla="*/ 950118 h 1464467"/>
              <a:gd name="connsiteX7" fmla="*/ 0 w 950118"/>
              <a:gd name="connsiteY7" fmla="*/ 950118 h 1464467"/>
              <a:gd name="connsiteX0-1" fmla="*/ 0 w 950118"/>
              <a:gd name="connsiteY0-2" fmla="*/ 0 h 1464467"/>
              <a:gd name="connsiteX1-3" fmla="*/ 950118 w 950118"/>
              <a:gd name="connsiteY1-4" fmla="*/ 0 h 1464467"/>
              <a:gd name="connsiteX2-5" fmla="*/ 950118 w 950118"/>
              <a:gd name="connsiteY2-6" fmla="*/ 950118 h 1464467"/>
              <a:gd name="connsiteX3-7" fmla="*/ 534143 w 950118"/>
              <a:gd name="connsiteY3-8" fmla="*/ 1464467 h 1464467"/>
              <a:gd name="connsiteX4-9" fmla="*/ 525809 w 950118"/>
              <a:gd name="connsiteY4-10" fmla="*/ 1463322 h 1464467"/>
              <a:gd name="connsiteX5-11" fmla="*/ 525809 w 950118"/>
              <a:gd name="connsiteY5-12" fmla="*/ 950118 h 1464467"/>
              <a:gd name="connsiteX6-13" fmla="*/ 0 w 950118"/>
              <a:gd name="connsiteY6-14" fmla="*/ 950118 h 1464467"/>
              <a:gd name="connsiteX7-15" fmla="*/ 0 w 950118"/>
              <a:gd name="connsiteY7-16" fmla="*/ 0 h 1464467"/>
              <a:gd name="connsiteX0-17" fmla="*/ 0 w 950118"/>
              <a:gd name="connsiteY0-18" fmla="*/ 0 h 1464467"/>
              <a:gd name="connsiteX1-19" fmla="*/ 950118 w 950118"/>
              <a:gd name="connsiteY1-20" fmla="*/ 0 h 1464467"/>
              <a:gd name="connsiteX2-21" fmla="*/ 950118 w 950118"/>
              <a:gd name="connsiteY2-22" fmla="*/ 950118 h 1464467"/>
              <a:gd name="connsiteX3-23" fmla="*/ 534143 w 950118"/>
              <a:gd name="connsiteY3-24" fmla="*/ 1464467 h 1464467"/>
              <a:gd name="connsiteX4-25" fmla="*/ 525809 w 950118"/>
              <a:gd name="connsiteY4-26" fmla="*/ 1463322 h 1464467"/>
              <a:gd name="connsiteX5-27" fmla="*/ 525809 w 950118"/>
              <a:gd name="connsiteY5-28" fmla="*/ 950118 h 1464467"/>
              <a:gd name="connsiteX6-29" fmla="*/ 0 w 950118"/>
              <a:gd name="connsiteY6-30" fmla="*/ 950118 h 1464467"/>
              <a:gd name="connsiteX7-31" fmla="*/ 0 w 950118"/>
              <a:gd name="connsiteY7-32" fmla="*/ 0 h 1464467"/>
              <a:gd name="connsiteX0-33" fmla="*/ 0 w 950118"/>
              <a:gd name="connsiteY0-34" fmla="*/ 0 h 1463322"/>
              <a:gd name="connsiteX1-35" fmla="*/ 950118 w 950118"/>
              <a:gd name="connsiteY1-36" fmla="*/ 0 h 1463322"/>
              <a:gd name="connsiteX2-37" fmla="*/ 950118 w 950118"/>
              <a:gd name="connsiteY2-38" fmla="*/ 950118 h 1463322"/>
              <a:gd name="connsiteX3-39" fmla="*/ 525809 w 950118"/>
              <a:gd name="connsiteY3-40" fmla="*/ 1463322 h 1463322"/>
              <a:gd name="connsiteX4-41" fmla="*/ 525809 w 950118"/>
              <a:gd name="connsiteY4-42" fmla="*/ 950118 h 1463322"/>
              <a:gd name="connsiteX5-43" fmla="*/ 0 w 950118"/>
              <a:gd name="connsiteY5-44" fmla="*/ 950118 h 1463322"/>
              <a:gd name="connsiteX6-45" fmla="*/ 0 w 950118"/>
              <a:gd name="connsiteY6-46" fmla="*/ 0 h 1463322"/>
              <a:gd name="connsiteX0-47" fmla="*/ 0 w 950118"/>
              <a:gd name="connsiteY0-48" fmla="*/ 0 h 1463322"/>
              <a:gd name="connsiteX1-49" fmla="*/ 950118 w 950118"/>
              <a:gd name="connsiteY1-50" fmla="*/ 0 h 1463322"/>
              <a:gd name="connsiteX2-51" fmla="*/ 950118 w 950118"/>
              <a:gd name="connsiteY2-52" fmla="*/ 950118 h 1463322"/>
              <a:gd name="connsiteX3-53" fmla="*/ 525809 w 950118"/>
              <a:gd name="connsiteY3-54" fmla="*/ 1463322 h 1463322"/>
              <a:gd name="connsiteX4-55" fmla="*/ 525809 w 950118"/>
              <a:gd name="connsiteY4-56" fmla="*/ 950118 h 1463322"/>
              <a:gd name="connsiteX5-57" fmla="*/ 0 w 950118"/>
              <a:gd name="connsiteY5-58" fmla="*/ 950118 h 1463322"/>
              <a:gd name="connsiteX6-59" fmla="*/ 0 w 950118"/>
              <a:gd name="connsiteY6-60" fmla="*/ 0 h 1463322"/>
              <a:gd name="connsiteX0-61" fmla="*/ 0 w 950118"/>
              <a:gd name="connsiteY0-62" fmla="*/ 0 h 1463322"/>
              <a:gd name="connsiteX1-63" fmla="*/ 950118 w 950118"/>
              <a:gd name="connsiteY1-64" fmla="*/ 0 h 1463322"/>
              <a:gd name="connsiteX2-65" fmla="*/ 950118 w 950118"/>
              <a:gd name="connsiteY2-66" fmla="*/ 923925 h 1463322"/>
              <a:gd name="connsiteX3-67" fmla="*/ 525809 w 950118"/>
              <a:gd name="connsiteY3-68" fmla="*/ 1463322 h 1463322"/>
              <a:gd name="connsiteX4-69" fmla="*/ 525809 w 950118"/>
              <a:gd name="connsiteY4-70" fmla="*/ 950118 h 1463322"/>
              <a:gd name="connsiteX5-71" fmla="*/ 0 w 950118"/>
              <a:gd name="connsiteY5-72" fmla="*/ 950118 h 1463322"/>
              <a:gd name="connsiteX6-73" fmla="*/ 0 w 950118"/>
              <a:gd name="connsiteY6-74" fmla="*/ 0 h 1463322"/>
              <a:gd name="connsiteX0-75" fmla="*/ 0 w 950118"/>
              <a:gd name="connsiteY0-76" fmla="*/ 0 h 1463322"/>
              <a:gd name="connsiteX1-77" fmla="*/ 950118 w 950118"/>
              <a:gd name="connsiteY1-78" fmla="*/ 0 h 1463322"/>
              <a:gd name="connsiteX2-79" fmla="*/ 950118 w 950118"/>
              <a:gd name="connsiteY2-80" fmla="*/ 923925 h 1463322"/>
              <a:gd name="connsiteX3-81" fmla="*/ 525809 w 950118"/>
              <a:gd name="connsiteY3-82" fmla="*/ 1463322 h 1463322"/>
              <a:gd name="connsiteX4-83" fmla="*/ 525809 w 950118"/>
              <a:gd name="connsiteY4-84" fmla="*/ 950118 h 1463322"/>
              <a:gd name="connsiteX5-85" fmla="*/ 0 w 950118"/>
              <a:gd name="connsiteY5-86" fmla="*/ 950118 h 1463322"/>
              <a:gd name="connsiteX6-87" fmla="*/ 0 w 950118"/>
              <a:gd name="connsiteY6-88" fmla="*/ 0 h 1463322"/>
              <a:gd name="connsiteX0-89" fmla="*/ 0 w 950118"/>
              <a:gd name="connsiteY0-90" fmla="*/ 0 h 1463322"/>
              <a:gd name="connsiteX1-91" fmla="*/ 950118 w 950118"/>
              <a:gd name="connsiteY1-92" fmla="*/ 0 h 1463322"/>
              <a:gd name="connsiteX2-93" fmla="*/ 950118 w 950118"/>
              <a:gd name="connsiteY2-94" fmla="*/ 923925 h 1463322"/>
              <a:gd name="connsiteX3-95" fmla="*/ 525809 w 950118"/>
              <a:gd name="connsiteY3-96" fmla="*/ 1463322 h 1463322"/>
              <a:gd name="connsiteX4-97" fmla="*/ 525809 w 950118"/>
              <a:gd name="connsiteY4-98" fmla="*/ 950118 h 1463322"/>
              <a:gd name="connsiteX5-99" fmla="*/ 0 w 950118"/>
              <a:gd name="connsiteY5-100" fmla="*/ 950118 h 1463322"/>
              <a:gd name="connsiteX6-101" fmla="*/ 0 w 950118"/>
              <a:gd name="connsiteY6-102" fmla="*/ 0 h 1463322"/>
              <a:gd name="connsiteX0-103" fmla="*/ 0 w 950118"/>
              <a:gd name="connsiteY0-104" fmla="*/ 0 h 1463322"/>
              <a:gd name="connsiteX1-105" fmla="*/ 950118 w 950118"/>
              <a:gd name="connsiteY1-106" fmla="*/ 0 h 1463322"/>
              <a:gd name="connsiteX2-107" fmla="*/ 950118 w 950118"/>
              <a:gd name="connsiteY2-108" fmla="*/ 923925 h 1463322"/>
              <a:gd name="connsiteX3-109" fmla="*/ 525809 w 950118"/>
              <a:gd name="connsiteY3-110" fmla="*/ 1463322 h 1463322"/>
              <a:gd name="connsiteX4-111" fmla="*/ 525809 w 950118"/>
              <a:gd name="connsiteY4-112" fmla="*/ 950118 h 1463322"/>
              <a:gd name="connsiteX5-113" fmla="*/ 0 w 950118"/>
              <a:gd name="connsiteY5-114" fmla="*/ 950118 h 1463322"/>
              <a:gd name="connsiteX6-115" fmla="*/ 0 w 950118"/>
              <a:gd name="connsiteY6-116" fmla="*/ 0 h 14633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50118" h="1463322">
                <a:moveTo>
                  <a:pt x="0" y="0"/>
                </a:moveTo>
                <a:lnTo>
                  <a:pt x="950118" y="0"/>
                </a:lnTo>
                <a:lnTo>
                  <a:pt x="950118" y="923925"/>
                </a:lnTo>
                <a:cubicBezTo>
                  <a:pt x="946074" y="1377362"/>
                  <a:pt x="596527" y="1463322"/>
                  <a:pt x="525809" y="1463322"/>
                </a:cubicBezTo>
                <a:lnTo>
                  <a:pt x="525809" y="950118"/>
                </a:lnTo>
                <a:lnTo>
                  <a:pt x="0" y="9501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文本框 1"/>
          <p:cNvSpPr txBox="1"/>
          <p:nvPr>
            <p:custDataLst>
              <p:tags r:id="rId9"/>
            </p:custDataLst>
          </p:nvPr>
        </p:nvSpPr>
        <p:spPr>
          <a:xfrm>
            <a:off x="6981644" y="2351024"/>
            <a:ext cx="2851150" cy="2155952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635000" marR="0" lvl="1" indent="-3048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kumimoji="0" lang="zh-CN" altLang="en-US" sz="3600" b="0" i="0" u="none" kern="1200" cap="none" spc="180" normalizeH="0" noProof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院庆校友</a:t>
            </a:r>
            <a:endParaRPr kumimoji="0" lang="zh-CN" altLang="en-US" sz="3600" b="0" i="0" u="none" kern="1200" cap="none" spc="180" normalizeH="0" noProof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635000" marR="0" lvl="1" indent="-30480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●"/>
            </a:pPr>
            <a:r>
              <a:rPr kumimoji="0" lang="zh-CN" altLang="en-US" sz="3600" b="0" i="0" u="none" kern="1200" cap="none" spc="180" normalizeH="0" noProof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后台管理</a:t>
            </a:r>
            <a:endParaRPr kumimoji="0" lang="zh-CN" altLang="en-US" sz="3600" b="0" i="0" u="none" kern="1200" cap="none" spc="180" normalizeH="0" noProof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文本框 15"/>
          <p:cNvSpPr txBox="1"/>
          <p:nvPr>
            <p:custDataLst>
              <p:tags r:id="rId10"/>
            </p:custDataLst>
          </p:nvPr>
        </p:nvSpPr>
        <p:spPr>
          <a:xfrm>
            <a:off x="2183130" y="2484755"/>
            <a:ext cx="3321050" cy="142494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3800" b="1" i="0" u="none" kern="1200" cap="none" spc="220" normalizeH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三、原型设计</a:t>
            </a:r>
            <a:endParaRPr kumimoji="0" lang="zh-CN" altLang="en-US" sz="3800" b="1" i="0" u="none" kern="1200" cap="none" spc="220" normalizeH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任意多边形: 形状 10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774825" y="1934210"/>
            <a:ext cx="320675" cy="479425"/>
          </a:xfrm>
          <a:custGeom>
            <a:avLst/>
            <a:gdLst>
              <a:gd name="connsiteX0" fmla="*/ 139021 w 311296"/>
              <a:gd name="connsiteY0" fmla="*/ 0 h 479441"/>
              <a:gd name="connsiteX1" fmla="*/ 139021 w 311296"/>
              <a:gd name="connsiteY1" fmla="*/ 168145 h 479441"/>
              <a:gd name="connsiteX2" fmla="*/ 311296 w 311296"/>
              <a:gd name="connsiteY2" fmla="*/ 168145 h 479441"/>
              <a:gd name="connsiteX3" fmla="*/ 311296 w 311296"/>
              <a:gd name="connsiteY3" fmla="*/ 479441 h 479441"/>
              <a:gd name="connsiteX4" fmla="*/ 0 w 311296"/>
              <a:gd name="connsiteY4" fmla="*/ 479441 h 479441"/>
              <a:gd name="connsiteX5" fmla="*/ 0 w 311296"/>
              <a:gd name="connsiteY5" fmla="*/ 176727 h 479441"/>
              <a:gd name="connsiteX6" fmla="*/ 139021 w 311296"/>
              <a:gd name="connsiteY6" fmla="*/ 0 h 47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296" h="479441">
                <a:moveTo>
                  <a:pt x="139021" y="0"/>
                </a:moveTo>
                <a:lnTo>
                  <a:pt x="139021" y="168145"/>
                </a:lnTo>
                <a:lnTo>
                  <a:pt x="311296" y="168145"/>
                </a:lnTo>
                <a:lnTo>
                  <a:pt x="311296" y="479441"/>
                </a:lnTo>
                <a:lnTo>
                  <a:pt x="0" y="479441"/>
                </a:lnTo>
                <a:lnTo>
                  <a:pt x="0" y="176727"/>
                </a:lnTo>
                <a:cubicBezTo>
                  <a:pt x="1325" y="28164"/>
                  <a:pt x="115851" y="0"/>
                  <a:pt x="1390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任意多边形: 形状 11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2183130" y="1934210"/>
            <a:ext cx="320675" cy="479425"/>
          </a:xfrm>
          <a:custGeom>
            <a:avLst/>
            <a:gdLst>
              <a:gd name="connsiteX0" fmla="*/ 139021 w 311296"/>
              <a:gd name="connsiteY0" fmla="*/ 0 h 479441"/>
              <a:gd name="connsiteX1" fmla="*/ 139021 w 311296"/>
              <a:gd name="connsiteY1" fmla="*/ 168145 h 479441"/>
              <a:gd name="connsiteX2" fmla="*/ 311296 w 311296"/>
              <a:gd name="connsiteY2" fmla="*/ 168145 h 479441"/>
              <a:gd name="connsiteX3" fmla="*/ 311296 w 311296"/>
              <a:gd name="connsiteY3" fmla="*/ 479441 h 479441"/>
              <a:gd name="connsiteX4" fmla="*/ 0 w 311296"/>
              <a:gd name="connsiteY4" fmla="*/ 479441 h 479441"/>
              <a:gd name="connsiteX5" fmla="*/ 0 w 311296"/>
              <a:gd name="connsiteY5" fmla="*/ 176727 h 479441"/>
              <a:gd name="connsiteX6" fmla="*/ 139021 w 311296"/>
              <a:gd name="connsiteY6" fmla="*/ 0 h 47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296" h="479441">
                <a:moveTo>
                  <a:pt x="139021" y="0"/>
                </a:moveTo>
                <a:lnTo>
                  <a:pt x="139021" y="168145"/>
                </a:lnTo>
                <a:lnTo>
                  <a:pt x="311296" y="168145"/>
                </a:lnTo>
                <a:lnTo>
                  <a:pt x="311296" y="479441"/>
                </a:lnTo>
                <a:lnTo>
                  <a:pt x="0" y="479441"/>
                </a:lnTo>
                <a:lnTo>
                  <a:pt x="0" y="176727"/>
                </a:lnTo>
                <a:cubicBezTo>
                  <a:pt x="1325" y="28164"/>
                  <a:pt x="115851" y="0"/>
                  <a:pt x="1390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9" name="图形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23" name="任意多边形: 形状 222"/>
          <p:cNvSpPr/>
          <p:nvPr>
            <p:custDataLst>
              <p:tags r:id="rId7"/>
            </p:custDataLst>
          </p:nvPr>
        </p:nvSpPr>
        <p:spPr>
          <a:xfrm>
            <a:off x="1775129" y="1033858"/>
            <a:ext cx="5844871" cy="4998251"/>
          </a:xfrm>
          <a:custGeom>
            <a:avLst/>
            <a:gdLst>
              <a:gd name="connsiteX0" fmla="*/ 148248 w 6112958"/>
              <a:gd name="connsiteY0" fmla="*/ 3560479 h 5227506"/>
              <a:gd name="connsiteX1" fmla="*/ 76104 w 6112958"/>
              <a:gd name="connsiteY1" fmla="*/ 1921776 h 5227506"/>
              <a:gd name="connsiteX2" fmla="*/ 251311 w 6112958"/>
              <a:gd name="connsiteY2" fmla="*/ 308839 h 5227506"/>
              <a:gd name="connsiteX3" fmla="*/ 1843636 w 6112958"/>
              <a:gd name="connsiteY3" fmla="*/ 113019 h 5227506"/>
              <a:gd name="connsiteX4" fmla="*/ 4677871 w 6112958"/>
              <a:gd name="connsiteY4" fmla="*/ 844767 h 5227506"/>
              <a:gd name="connsiteX5" fmla="*/ 5620899 w 6112958"/>
              <a:gd name="connsiteY5" fmla="*/ 1473452 h 5227506"/>
              <a:gd name="connsiteX6" fmla="*/ 6084683 w 6112958"/>
              <a:gd name="connsiteY6" fmla="*/ 3436804 h 5227506"/>
              <a:gd name="connsiteX7" fmla="*/ 5641512 w 6112958"/>
              <a:gd name="connsiteY7" fmla="*/ 4658101 h 5227506"/>
              <a:gd name="connsiteX8" fmla="*/ 4059493 w 6112958"/>
              <a:gd name="connsiteY8" fmla="*/ 4853921 h 5227506"/>
              <a:gd name="connsiteX9" fmla="*/ 2431096 w 6112958"/>
              <a:gd name="connsiteY9" fmla="*/ 5178570 h 5227506"/>
              <a:gd name="connsiteX10" fmla="*/ 885149 w 6112958"/>
              <a:gd name="connsiteY10" fmla="*/ 4900299 h 5227506"/>
              <a:gd name="connsiteX11" fmla="*/ 148248 w 6112958"/>
              <a:gd name="connsiteY11" fmla="*/ 3560479 h 522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12958" h="5227506">
                <a:moveTo>
                  <a:pt x="148248" y="3560479"/>
                </a:moveTo>
                <a:cubicBezTo>
                  <a:pt x="148248" y="3560479"/>
                  <a:pt x="287383" y="2802966"/>
                  <a:pt x="76104" y="1921776"/>
                </a:cubicBezTo>
                <a:cubicBezTo>
                  <a:pt x="76104" y="1921776"/>
                  <a:pt x="-181554" y="736551"/>
                  <a:pt x="251311" y="308839"/>
                </a:cubicBezTo>
                <a:cubicBezTo>
                  <a:pt x="251311" y="308839"/>
                  <a:pt x="689329" y="-227089"/>
                  <a:pt x="1843636" y="113019"/>
                </a:cubicBezTo>
                <a:cubicBezTo>
                  <a:pt x="1843636" y="113019"/>
                  <a:pt x="2843348" y="494352"/>
                  <a:pt x="4677871" y="844767"/>
                </a:cubicBezTo>
                <a:cubicBezTo>
                  <a:pt x="4677871" y="844767"/>
                  <a:pt x="5497223" y="896298"/>
                  <a:pt x="5620899" y="1473452"/>
                </a:cubicBezTo>
                <a:lnTo>
                  <a:pt x="6084683" y="3436804"/>
                </a:lnTo>
                <a:cubicBezTo>
                  <a:pt x="6084683" y="3436804"/>
                  <a:pt x="6280503" y="4539578"/>
                  <a:pt x="5641512" y="4658101"/>
                </a:cubicBezTo>
                <a:cubicBezTo>
                  <a:pt x="5641512" y="4658101"/>
                  <a:pt x="4992214" y="4946678"/>
                  <a:pt x="4059493" y="4853921"/>
                </a:cubicBezTo>
                <a:cubicBezTo>
                  <a:pt x="4059493" y="4853921"/>
                  <a:pt x="3003096" y="4807543"/>
                  <a:pt x="2431096" y="5178570"/>
                </a:cubicBezTo>
                <a:cubicBezTo>
                  <a:pt x="2431096" y="5178570"/>
                  <a:pt x="1385005" y="5400155"/>
                  <a:pt x="885149" y="4900299"/>
                </a:cubicBezTo>
                <a:cubicBezTo>
                  <a:pt x="890303" y="4895146"/>
                  <a:pt x="174014" y="4405596"/>
                  <a:pt x="148248" y="3560479"/>
                </a:cubicBezTo>
                <a:close/>
              </a:path>
            </a:pathLst>
          </a:custGeom>
          <a:solidFill>
            <a:schemeClr val="lt1">
              <a:lumMod val="95000"/>
              <a:alpha val="99000"/>
            </a:schemeClr>
          </a:solidFill>
          <a:ln w="51466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" name="任意多边形: 形状 224"/>
          <p:cNvSpPr/>
          <p:nvPr>
            <p:custDataLst>
              <p:tags r:id="rId8"/>
            </p:custDataLst>
          </p:nvPr>
        </p:nvSpPr>
        <p:spPr>
          <a:xfrm>
            <a:off x="0" y="976170"/>
            <a:ext cx="7255979" cy="5715550"/>
          </a:xfrm>
          <a:custGeom>
            <a:avLst/>
            <a:gdLst>
              <a:gd name="connsiteX0" fmla="*/ 799686 w 5804783"/>
              <a:gd name="connsiteY0" fmla="*/ 133 h 4572440"/>
              <a:gd name="connsiteX1" fmla="*/ 1535460 w 5804783"/>
              <a:gd name="connsiteY1" fmla="*/ 113019 h 4572440"/>
              <a:gd name="connsiteX2" fmla="*/ 4369695 w 5804783"/>
              <a:gd name="connsiteY2" fmla="*/ 844767 h 4572440"/>
              <a:gd name="connsiteX3" fmla="*/ 5312723 w 5804783"/>
              <a:gd name="connsiteY3" fmla="*/ 1473452 h 4572440"/>
              <a:gd name="connsiteX4" fmla="*/ 5776507 w 5804783"/>
              <a:gd name="connsiteY4" fmla="*/ 3436804 h 4572440"/>
              <a:gd name="connsiteX5" fmla="*/ 5535839 w 5804783"/>
              <a:gd name="connsiteY5" fmla="*/ 4571595 h 4572440"/>
              <a:gd name="connsiteX6" fmla="*/ 5534375 w 5804783"/>
              <a:gd name="connsiteY6" fmla="*/ 4572440 h 4572440"/>
              <a:gd name="connsiteX7" fmla="*/ 242758 w 5804783"/>
              <a:gd name="connsiteY7" fmla="*/ 4572440 h 4572440"/>
              <a:gd name="connsiteX8" fmla="*/ 220118 w 5804783"/>
              <a:gd name="connsiteY8" fmla="*/ 4545376 h 4572440"/>
              <a:gd name="connsiteX9" fmla="*/ 23440 w 5804783"/>
              <a:gd name="connsiteY9" fmla="*/ 4244675 h 4572440"/>
              <a:gd name="connsiteX10" fmla="*/ 0 w 5804783"/>
              <a:gd name="connsiteY10" fmla="*/ 4195405 h 4572440"/>
              <a:gd name="connsiteX11" fmla="*/ 0 w 5804783"/>
              <a:gd name="connsiteY11" fmla="*/ 254717 h 4572440"/>
              <a:gd name="connsiteX12" fmla="*/ 53270 w 5804783"/>
              <a:gd name="connsiteY12" fmla="*/ 213074 h 4572440"/>
              <a:gd name="connsiteX13" fmla="*/ 799686 w 5804783"/>
              <a:gd name="connsiteY13" fmla="*/ 133 h 45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04783" h="4572440">
                <a:moveTo>
                  <a:pt x="799686" y="133"/>
                </a:moveTo>
                <a:cubicBezTo>
                  <a:pt x="1003075" y="-2283"/>
                  <a:pt x="1246883" y="27992"/>
                  <a:pt x="1535460" y="113019"/>
                </a:cubicBezTo>
                <a:cubicBezTo>
                  <a:pt x="1535460" y="113019"/>
                  <a:pt x="2535172" y="494352"/>
                  <a:pt x="4369695" y="844767"/>
                </a:cubicBezTo>
                <a:cubicBezTo>
                  <a:pt x="4369695" y="844767"/>
                  <a:pt x="5189047" y="896298"/>
                  <a:pt x="5312723" y="1473452"/>
                </a:cubicBezTo>
                <a:lnTo>
                  <a:pt x="5776507" y="3436804"/>
                </a:lnTo>
                <a:cubicBezTo>
                  <a:pt x="5776507" y="3436804"/>
                  <a:pt x="5926432" y="4281116"/>
                  <a:pt x="5535839" y="4571595"/>
                </a:cubicBezTo>
                <a:lnTo>
                  <a:pt x="5534375" y="4572440"/>
                </a:lnTo>
                <a:lnTo>
                  <a:pt x="242758" y="4572440"/>
                </a:lnTo>
                <a:lnTo>
                  <a:pt x="220118" y="4545376"/>
                </a:lnTo>
                <a:cubicBezTo>
                  <a:pt x="152000" y="4459625"/>
                  <a:pt x="83338" y="4359108"/>
                  <a:pt x="23440" y="4244675"/>
                </a:cubicBezTo>
                <a:lnTo>
                  <a:pt x="0" y="4195405"/>
                </a:lnTo>
                <a:lnTo>
                  <a:pt x="0" y="254717"/>
                </a:lnTo>
                <a:lnTo>
                  <a:pt x="53270" y="213074"/>
                </a:lnTo>
                <a:cubicBezTo>
                  <a:pt x="179081" y="124118"/>
                  <a:pt x="418332" y="4663"/>
                  <a:pt x="799686" y="133"/>
                </a:cubicBezTo>
                <a:close/>
              </a:path>
            </a:pathLst>
          </a:custGeom>
          <a:gradFill flip="none" rotWithShape="1">
            <a:gsLst>
              <a:gs pos="0">
                <a:srgbClr val="E7CEA8">
                  <a:lumMod val="40000"/>
                  <a:lumOff val="60000"/>
                  <a:alpha val="99000"/>
                </a:srgbClr>
              </a:gs>
              <a:gs pos="100000">
                <a:srgbClr val="B78332">
                  <a:alpha val="99000"/>
                </a:srgbClr>
              </a:gs>
            </a:gsLst>
            <a:lin ang="8100000" scaled="0"/>
          </a:gradFill>
          <a:ln w="51466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7" name="图片 226" descr="/data/meihua_service_downcache/jpg/bb04e60d5cb0deade7564f60ac99c8dd.jpgbb04e60d5cb0deade7564f60ac99c8d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9467" r="19467"/>
          <a:stretch>
            <a:fillRect/>
          </a:stretch>
        </p:blipFill>
        <p:spPr>
          <a:xfrm>
            <a:off x="612004" y="323124"/>
            <a:ext cx="5649260" cy="4833660"/>
          </a:xfrm>
          <a:custGeom>
            <a:avLst/>
            <a:gdLst>
              <a:gd name="connsiteX0" fmla="*/ 817909 w 4519408"/>
              <a:gd name="connsiteY0" fmla="*/ 88 h 3866928"/>
              <a:gd name="connsiteX1" fmla="*/ 1360198 w 4519408"/>
              <a:gd name="connsiteY1" fmla="*/ 84068 h 3866928"/>
              <a:gd name="connsiteX2" fmla="*/ 3457532 w 4519408"/>
              <a:gd name="connsiteY2" fmla="*/ 625149 h 3866928"/>
              <a:gd name="connsiteX3" fmla="*/ 4153208 w 4519408"/>
              <a:gd name="connsiteY3" fmla="*/ 1088933 h 3866928"/>
              <a:gd name="connsiteX4" fmla="*/ 4498469 w 4519408"/>
              <a:gd name="connsiteY4" fmla="*/ 2542123 h 3866928"/>
              <a:gd name="connsiteX5" fmla="*/ 4173820 w 4519408"/>
              <a:gd name="connsiteY5" fmla="*/ 3443925 h 3866928"/>
              <a:gd name="connsiteX6" fmla="*/ 3004054 w 4519408"/>
              <a:gd name="connsiteY6" fmla="*/ 3588213 h 3866928"/>
              <a:gd name="connsiteX7" fmla="*/ 1803369 w 4519408"/>
              <a:gd name="connsiteY7" fmla="*/ 3830411 h 3866928"/>
              <a:gd name="connsiteX8" fmla="*/ 659369 w 4519408"/>
              <a:gd name="connsiteY8" fmla="*/ 3624285 h 3866928"/>
              <a:gd name="connsiteX9" fmla="*/ 107981 w 4519408"/>
              <a:gd name="connsiteY9" fmla="*/ 2634879 h 3866928"/>
              <a:gd name="connsiteX10" fmla="*/ 56450 w 4519408"/>
              <a:gd name="connsiteY10" fmla="*/ 1423888 h 3866928"/>
              <a:gd name="connsiteX11" fmla="*/ 185278 w 4519408"/>
              <a:gd name="connsiteY11" fmla="*/ 228356 h 3866928"/>
              <a:gd name="connsiteX12" fmla="*/ 817909 w 4519408"/>
              <a:gd name="connsiteY12" fmla="*/ 88 h 38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19408" h="3866928">
                <a:moveTo>
                  <a:pt x="817909" y="88"/>
                </a:moveTo>
                <a:cubicBezTo>
                  <a:pt x="967914" y="-1603"/>
                  <a:pt x="1147630" y="20942"/>
                  <a:pt x="1360198" y="84068"/>
                </a:cubicBezTo>
                <a:cubicBezTo>
                  <a:pt x="1360198" y="84068"/>
                  <a:pt x="2097099" y="367492"/>
                  <a:pt x="3457532" y="625149"/>
                </a:cubicBezTo>
                <a:cubicBezTo>
                  <a:pt x="3457532" y="625149"/>
                  <a:pt x="4065604" y="666375"/>
                  <a:pt x="4153208" y="1088933"/>
                </a:cubicBezTo>
                <a:lnTo>
                  <a:pt x="4498469" y="2542123"/>
                </a:lnTo>
                <a:cubicBezTo>
                  <a:pt x="4498469" y="2542123"/>
                  <a:pt x="4642758" y="3356321"/>
                  <a:pt x="4173820" y="3443925"/>
                </a:cubicBezTo>
                <a:cubicBezTo>
                  <a:pt x="4173820" y="3443925"/>
                  <a:pt x="3694577" y="3660357"/>
                  <a:pt x="3004054" y="3588213"/>
                </a:cubicBezTo>
                <a:cubicBezTo>
                  <a:pt x="3004054" y="3588213"/>
                  <a:pt x="2220775" y="3552141"/>
                  <a:pt x="1803369" y="3830411"/>
                </a:cubicBezTo>
                <a:cubicBezTo>
                  <a:pt x="1803369" y="3830411"/>
                  <a:pt x="1030396" y="3995312"/>
                  <a:pt x="659369" y="3624285"/>
                </a:cubicBezTo>
                <a:cubicBezTo>
                  <a:pt x="659369" y="3624285"/>
                  <a:pt x="128594" y="3263564"/>
                  <a:pt x="107981" y="2634879"/>
                </a:cubicBezTo>
                <a:cubicBezTo>
                  <a:pt x="107981" y="2634879"/>
                  <a:pt x="211044" y="2078339"/>
                  <a:pt x="56450" y="1423888"/>
                </a:cubicBezTo>
                <a:cubicBezTo>
                  <a:pt x="56450" y="1423888"/>
                  <a:pt x="-134217" y="547852"/>
                  <a:pt x="185278" y="228356"/>
                </a:cubicBezTo>
                <a:cubicBezTo>
                  <a:pt x="185278" y="228356"/>
                  <a:pt x="367893" y="5161"/>
                  <a:pt x="817909" y="88"/>
                </a:cubicBezTo>
                <a:close/>
              </a:path>
            </a:pathLst>
          </a:custGeom>
          <a:ln w="156845">
            <a:solidFill>
              <a:srgbClr val="FFFFFF"/>
            </a:solidFill>
          </a:ln>
        </p:spPr>
      </p:pic>
      <p:sp>
        <p:nvSpPr>
          <p:cNvPr id="11" name="Title 6"/>
          <p:cNvSpPr txBox="1"/>
          <p:nvPr>
            <p:custDataLst>
              <p:tags r:id="rId11"/>
            </p:custDataLst>
          </p:nvPr>
        </p:nvSpPr>
        <p:spPr>
          <a:xfrm>
            <a:off x="8148320" y="975995"/>
            <a:ext cx="3596640" cy="36861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</a:t>
            </a:r>
            <a:r>
              <a:rPr lang="en-US" altLang="zh-CN" sz="3600" spc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UML图</a:t>
            </a:r>
            <a:endParaRPr lang="en-US" altLang="zh-CN" sz="3600" spc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</a:t>
            </a:r>
            <a:r>
              <a:rPr altLang="zh-CN" sz="3600" spc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数据库设计</a:t>
            </a:r>
            <a:endParaRPr altLang="zh-CN" sz="3600" spc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600" spc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</a:t>
            </a:r>
            <a:r>
              <a:rPr altLang="zh-CN" sz="3600" spc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原型设计</a:t>
            </a:r>
            <a:endParaRPr lang="zh-CN" altLang="zh-CN" sz="3600" spc="0">
              <a:ln w="3175">
                <a:noFill/>
                <a:prstDash val="dash"/>
              </a:ln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3"/>
          <p:cNvSpPr/>
          <p:nvPr>
            <p:custDataLst>
              <p:tags r:id="rId12"/>
            </p:custDataLst>
          </p:nvPr>
        </p:nvSpPr>
        <p:spPr>
          <a:xfrm>
            <a:off x="12039599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50640" y="234950"/>
            <a:ext cx="4155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accent1"/>
                </a:solidFill>
              </a:rPr>
              <a:t>院庆校友</a:t>
            </a:r>
            <a:endParaRPr lang="zh-CN" altLang="en-US" sz="360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26970"/>
            <a:ext cx="5253355" cy="405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65" y="2426970"/>
            <a:ext cx="5781675" cy="42183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7040" y="1515110"/>
            <a:ext cx="192024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主页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6080" y="1515110"/>
            <a:ext cx="2417445" cy="5835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accent1"/>
                </a:solidFill>
              </a:rPr>
              <a:t>登录</a:t>
            </a:r>
            <a:endParaRPr lang="zh-CN" altLang="en-US" sz="320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635"/>
            <a:ext cx="12192635" cy="68573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2136140"/>
            <a:ext cx="5545455" cy="4211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2136140"/>
            <a:ext cx="5846445" cy="4211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1920" y="1179830"/>
            <a:ext cx="221488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注册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13320" y="1245870"/>
            <a:ext cx="221488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个人主页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" y="2334260"/>
            <a:ext cx="5535930" cy="4149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0" y="2334260"/>
            <a:ext cx="5826125" cy="4149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1600" y="1159510"/>
            <a:ext cx="201168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班级搜索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31480" y="1337310"/>
            <a:ext cx="201168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大事</a:t>
            </a:r>
            <a:r>
              <a:rPr lang="zh-CN" altLang="en-US" sz="2800">
                <a:solidFill>
                  <a:schemeClr val="accent1"/>
                </a:solidFill>
              </a:rPr>
              <a:t>记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" y="2215515"/>
            <a:ext cx="5636895" cy="4121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95" y="2206625"/>
            <a:ext cx="5616575" cy="4130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1760" y="1261110"/>
            <a:ext cx="246888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校友留言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65720" y="1261110"/>
            <a:ext cx="246888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校园</a:t>
            </a:r>
            <a:r>
              <a:rPr lang="zh-CN" altLang="en-US" sz="2800">
                <a:solidFill>
                  <a:schemeClr val="accent1"/>
                </a:solidFill>
              </a:rPr>
              <a:t>风光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" y="2126615"/>
            <a:ext cx="5544820" cy="4036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80" y="2126615"/>
            <a:ext cx="5488940" cy="4040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20800" y="1098550"/>
            <a:ext cx="2215515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虚拟合影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64120" y="1098550"/>
            <a:ext cx="3526155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校友企业专场</a:t>
            </a:r>
            <a:r>
              <a:rPr lang="zh-CN" altLang="en-US" sz="2800">
                <a:solidFill>
                  <a:schemeClr val="accent1"/>
                </a:solidFill>
              </a:rPr>
              <a:t>招聘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8400" y="580390"/>
            <a:ext cx="4551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accent1"/>
                </a:solidFill>
              </a:rPr>
              <a:t>后台管理</a:t>
            </a:r>
            <a:endParaRPr lang="zh-CN" altLang="en-US" sz="360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3925" y="1545590"/>
            <a:ext cx="1585595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登录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33360" y="1626870"/>
            <a:ext cx="255016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首页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2485390"/>
            <a:ext cx="5315585" cy="3782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385" y="2485390"/>
            <a:ext cx="5681980" cy="4048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3700" y="1250950"/>
            <a:ext cx="2662555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删除</a:t>
            </a:r>
            <a:r>
              <a:rPr lang="zh-CN" altLang="en-US" sz="2800">
                <a:solidFill>
                  <a:schemeClr val="accent1"/>
                </a:solidFill>
                <a:sym typeface="+mn-ea"/>
              </a:rPr>
              <a:t>评论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60640" y="1250950"/>
            <a:ext cx="308864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sym typeface="+mn-ea"/>
              </a:rPr>
              <a:t>删除</a:t>
            </a:r>
            <a:r>
              <a:rPr lang="zh-CN" altLang="en-US" sz="2800">
                <a:solidFill>
                  <a:schemeClr val="accent1"/>
                </a:solidFill>
                <a:sym typeface="+mn-ea"/>
              </a:rPr>
              <a:t>留言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2421890"/>
            <a:ext cx="5637530" cy="40271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2421890"/>
            <a:ext cx="5714365" cy="40563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0340" y="1069340"/>
            <a:ext cx="315976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sym typeface="+mn-ea"/>
              </a:rPr>
              <a:t>账号管理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44080" y="1069340"/>
            <a:ext cx="329184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sym typeface="+mn-ea"/>
              </a:rPr>
              <a:t>招聘信息管理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30" y="2195830"/>
            <a:ext cx="5845175" cy="41662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" y="2195830"/>
            <a:ext cx="5866130" cy="41865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1120" y="1250950"/>
            <a:ext cx="309880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sym typeface="+mn-ea"/>
              </a:rPr>
              <a:t>校园风光照片管理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55840" y="1250950"/>
            <a:ext cx="291592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sym typeface="+mn-ea"/>
              </a:rPr>
              <a:t>虚拟合影模板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2324100"/>
            <a:ext cx="5366385" cy="3809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5" y="2284095"/>
            <a:ext cx="5413375" cy="38493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8080" y="1200150"/>
            <a:ext cx="323088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sym typeface="+mn-ea"/>
              </a:rPr>
              <a:t>班级信息管理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91680" y="1200150"/>
            <a:ext cx="352552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sym typeface="+mn-ea"/>
              </a:rPr>
              <a:t>地图活动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091690"/>
            <a:ext cx="5540375" cy="39293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0" y="2091690"/>
            <a:ext cx="5495290" cy="39141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4" name="图形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1" name="任意多边形 2"/>
          <p:cNvSpPr/>
          <p:nvPr>
            <p:custDataLst>
              <p:tags r:id="rId7"/>
            </p:custDataLst>
          </p:nvPr>
        </p:nvSpPr>
        <p:spPr>
          <a:xfrm>
            <a:off x="0" y="598805"/>
            <a:ext cx="8686800" cy="5638845"/>
          </a:xfrm>
          <a:custGeom>
            <a:avLst/>
            <a:gdLst>
              <a:gd name="connsiteX0" fmla="*/ 0 w 13680"/>
              <a:gd name="connsiteY0" fmla="*/ 0 h 8852"/>
              <a:gd name="connsiteX1" fmla="*/ 13680 w 13680"/>
              <a:gd name="connsiteY1" fmla="*/ 0 h 8852"/>
              <a:gd name="connsiteX2" fmla="*/ 8716 w 13680"/>
              <a:gd name="connsiteY2" fmla="*/ 8852 h 8852"/>
              <a:gd name="connsiteX3" fmla="*/ 0 w 13680"/>
              <a:gd name="connsiteY3" fmla="*/ 8846 h 8852"/>
              <a:gd name="connsiteX4" fmla="*/ 0 w 13680"/>
              <a:gd name="connsiteY4" fmla="*/ 0 h 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" h="8852">
                <a:moveTo>
                  <a:pt x="0" y="0"/>
                </a:moveTo>
                <a:lnTo>
                  <a:pt x="13680" y="0"/>
                </a:lnTo>
                <a:lnTo>
                  <a:pt x="8716" y="8852"/>
                </a:lnTo>
                <a:lnTo>
                  <a:pt x="0" y="884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yi</a:t>
            </a:r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3" descr="/data/meihua_service_downcache/jpg/a37717de2a2f7ffdd1ff3da53b2920aa.jpga37717de2a2f7ffdd1ff3da53b2920aa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20345" r="20345"/>
          <a:stretch>
            <a:fillRect/>
          </a:stretch>
        </p:blipFill>
        <p:spPr>
          <a:xfrm>
            <a:off x="5791153" y="598805"/>
            <a:ext cx="6400847" cy="56388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80" h="8880">
                <a:moveTo>
                  <a:pt x="4964" y="0"/>
                </a:moveTo>
                <a:lnTo>
                  <a:pt x="4964" y="0"/>
                </a:lnTo>
                <a:lnTo>
                  <a:pt x="10080" y="4"/>
                </a:lnTo>
                <a:lnTo>
                  <a:pt x="10080" y="8880"/>
                </a:lnTo>
                <a:lnTo>
                  <a:pt x="0" y="8880"/>
                </a:lnTo>
                <a:lnTo>
                  <a:pt x="4964" y="0"/>
                </a:lnTo>
                <a:close/>
              </a:path>
            </a:pathLst>
          </a:custGeom>
        </p:spPr>
      </p:pic>
      <p:sp>
        <p:nvSpPr>
          <p:cNvPr id="13" name="Title 6"/>
          <p:cNvSpPr txBox="1"/>
          <p:nvPr>
            <p:custDataLst>
              <p:tags r:id="rId10"/>
            </p:custDataLst>
          </p:nvPr>
        </p:nvSpPr>
        <p:spPr>
          <a:xfrm>
            <a:off x="914400" y="2133600"/>
            <a:ext cx="4805680" cy="33813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院庆系统</a:t>
            </a: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用例图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院庆后台管理系统</a:t>
            </a: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用例</a:t>
            </a: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院庆系统活动</a:t>
            </a:r>
            <a:r>
              <a:rPr altLang="zh-CN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院庆后台管理系统活动</a:t>
            </a: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zh-CN" sz="2400" spc="160">
              <a:ln w="3175">
                <a:noFill/>
                <a:prstDash val="dash"/>
              </a:ln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类图及</a:t>
            </a: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时序图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875" y="878840"/>
            <a:ext cx="5394325" cy="90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l"/>
            <a:r>
              <a:rPr lang="zh-CN" altLang="en-US" sz="40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</a:t>
            </a:r>
            <a:r>
              <a:rPr lang="en-US" altLang="zh-CN" sz="40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UML</a:t>
            </a:r>
            <a:r>
              <a:rPr lang="zh-CN" altLang="en-US" sz="40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zh-CN" altLang="en-US" sz="40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-94615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79240" y="709295"/>
            <a:ext cx="403352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sym typeface="+mn-ea"/>
              </a:rPr>
              <a:t>直播链接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05" y="1372870"/>
            <a:ext cx="6320790" cy="4492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355600" y="-172720"/>
            <a:ext cx="12192000" cy="69526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1920" y="1381760"/>
            <a:ext cx="177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院庆校友：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11880" y="1381760"/>
            <a:ext cx="4968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https://modao.cc/app/FjgEeCjirk7fkyZkVMTq8a#screen=sl9m2pt7q0xa4il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1600" y="3576320"/>
            <a:ext cx="1737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</a:rPr>
              <a:t>后台管理：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28720" y="3576320"/>
            <a:ext cx="5140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3" action="ppaction://hlinkfile"/>
              </a:rPr>
              <a:t>https://modao.cc/app/CCQRY8V4rkexgbwlutNiz2#screen=sl9wo3gjjxstmu1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2"/>
          <p:cNvSpPr/>
          <p:nvPr>
            <p:custDataLst>
              <p:tags r:id="rId1"/>
            </p:custDataLst>
          </p:nvPr>
        </p:nvSpPr>
        <p:spPr>
          <a:xfrm>
            <a:off x="128905" y="0"/>
            <a:ext cx="12562840" cy="75552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" y="832485"/>
            <a:ext cx="5457825" cy="5895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3125" y="161925"/>
            <a:ext cx="3685540" cy="670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院庆系统</a:t>
            </a:r>
            <a:r>
              <a:rPr lang="zh-CN" altLang="en-US" sz="32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用例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290" y="832485"/>
            <a:ext cx="4390390" cy="58953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06845" y="161925"/>
            <a:ext cx="5012055" cy="591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院庆后台管理系统</a:t>
            </a:r>
            <a:r>
              <a:rPr lang="zh-CN" altLang="en-US" sz="32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用例</a:t>
            </a:r>
            <a:r>
              <a:rPr lang="zh-CN" altLang="en-US" sz="3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 sz="3200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矩形 2"/>
          <p:cNvSpPr/>
          <p:nvPr>
            <p:custDataLst>
              <p:tags r:id="rId7"/>
            </p:custDataLst>
          </p:nvPr>
        </p:nvSpPr>
        <p:spPr>
          <a:xfrm>
            <a:off x="69215" y="0"/>
            <a:ext cx="12214860" cy="70135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90925" y="362585"/>
            <a:ext cx="4420870" cy="638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ctr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2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院庆系统活动</a:t>
            </a:r>
            <a:r>
              <a:rPr lang="en-US" altLang="zh-CN" sz="32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 sz="32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8"/>
          <a:stretch>
            <a:fillRect/>
          </a:stretch>
        </p:blipFill>
        <p:spPr>
          <a:xfrm>
            <a:off x="660400" y="1137285"/>
            <a:ext cx="11021060" cy="54381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2"/>
          <p:cNvSpPr/>
          <p:nvPr>
            <p:custDataLst>
              <p:tags r:id="rId1"/>
            </p:custDataLst>
          </p:nvPr>
        </p:nvSpPr>
        <p:spPr>
          <a:xfrm>
            <a:off x="-447040" y="-77470"/>
            <a:ext cx="13086080" cy="70135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" y="835025"/>
            <a:ext cx="10096500" cy="602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23490" y="74295"/>
            <a:ext cx="6121400" cy="679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ctr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2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院庆后台管理系统活动</a:t>
            </a:r>
            <a:r>
              <a:rPr lang="en-US" altLang="zh-CN" sz="3200" spc="160">
                <a:ln w="3175">
                  <a:noFill/>
                  <a:prstDash val="dash"/>
                </a:ln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2"/>
          <p:cNvSpPr/>
          <p:nvPr>
            <p:custDataLst>
              <p:tags r:id="rId1"/>
            </p:custDataLst>
          </p:nvPr>
        </p:nvSpPr>
        <p:spPr>
          <a:xfrm>
            <a:off x="0" y="-78105"/>
            <a:ext cx="12191365" cy="693610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9240" y="0"/>
            <a:ext cx="5497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时序图</a:t>
            </a:r>
            <a:endParaRPr lang="zh-CN" altLang="en-US" sz="2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621665"/>
            <a:ext cx="5175250" cy="251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590" y="621665"/>
            <a:ext cx="4718685" cy="2562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430" y="3416300"/>
            <a:ext cx="4601845" cy="3375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5" y="3375660"/>
            <a:ext cx="4684395" cy="30918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2"/>
          <p:cNvSpPr/>
          <p:nvPr>
            <p:custDataLst>
              <p:tags r:id="rId1"/>
            </p:custDataLst>
          </p:nvPr>
        </p:nvSpPr>
        <p:spPr>
          <a:xfrm>
            <a:off x="0" y="-78105"/>
            <a:ext cx="12191365" cy="693610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834390"/>
            <a:ext cx="11490960" cy="5189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7365" y="1003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类图</a:t>
            </a:r>
            <a:endParaRPr lang="zh-CN" altLang="en-US" sz="2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15" name="图形 12"/>
          <p:cNvSpPr/>
          <p:nvPr>
            <p:custDataLst>
              <p:tags r:id="rId7"/>
            </p:custDataLst>
          </p:nvPr>
        </p:nvSpPr>
        <p:spPr>
          <a:xfrm>
            <a:off x="735240" y="1019687"/>
            <a:ext cx="5418079" cy="4833468"/>
          </a:xfrm>
          <a:custGeom>
            <a:avLst/>
            <a:gdLst>
              <a:gd name="connsiteX0" fmla="*/ 5036380 w 7181844"/>
              <a:gd name="connsiteY0" fmla="*/ 0 h 6406922"/>
              <a:gd name="connsiteX1" fmla="*/ 2145466 w 7181844"/>
              <a:gd name="connsiteY1" fmla="*/ 0 h 6406922"/>
              <a:gd name="connsiteX2" fmla="*/ 1539405 w 7181844"/>
              <a:gd name="connsiteY2" fmla="*/ 350004 h 6406922"/>
              <a:gd name="connsiteX3" fmla="*/ 93949 w 7181844"/>
              <a:gd name="connsiteY3" fmla="*/ 2853457 h 6406922"/>
              <a:gd name="connsiteX4" fmla="*/ 93949 w 7181844"/>
              <a:gd name="connsiteY4" fmla="*/ 3553466 h 6406922"/>
              <a:gd name="connsiteX5" fmla="*/ 1539405 w 7181844"/>
              <a:gd name="connsiteY5" fmla="*/ 6056919 h 6406922"/>
              <a:gd name="connsiteX6" fmla="*/ 2145466 w 7181844"/>
              <a:gd name="connsiteY6" fmla="*/ 6406923 h 6406922"/>
              <a:gd name="connsiteX7" fmla="*/ 5036380 w 7181844"/>
              <a:gd name="connsiteY7" fmla="*/ 6406923 h 6406922"/>
              <a:gd name="connsiteX8" fmla="*/ 5642440 w 7181844"/>
              <a:gd name="connsiteY8" fmla="*/ 6056919 h 6406922"/>
              <a:gd name="connsiteX9" fmla="*/ 7087897 w 7181844"/>
              <a:gd name="connsiteY9" fmla="*/ 3553466 h 6406922"/>
              <a:gd name="connsiteX10" fmla="*/ 7087897 w 7181844"/>
              <a:gd name="connsiteY10" fmla="*/ 2853457 h 6406922"/>
              <a:gd name="connsiteX11" fmla="*/ 5642440 w 7181844"/>
              <a:gd name="connsiteY11" fmla="*/ 350004 h 6406922"/>
              <a:gd name="connsiteX12" fmla="*/ 5036380 w 7181844"/>
              <a:gd name="connsiteY12" fmla="*/ 0 h 640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81844" h="6406922">
                <a:moveTo>
                  <a:pt x="5036380" y="0"/>
                </a:moveTo>
                <a:lnTo>
                  <a:pt x="2145466" y="0"/>
                </a:lnTo>
                <a:cubicBezTo>
                  <a:pt x="1895550" y="0"/>
                  <a:pt x="1664670" y="133247"/>
                  <a:pt x="1539405" y="350004"/>
                </a:cubicBezTo>
                <a:lnTo>
                  <a:pt x="93949" y="2853457"/>
                </a:lnTo>
                <a:cubicBezTo>
                  <a:pt x="-31316" y="3070214"/>
                  <a:pt x="-31316" y="3336709"/>
                  <a:pt x="93949" y="3553466"/>
                </a:cubicBezTo>
                <a:lnTo>
                  <a:pt x="1539405" y="6056919"/>
                </a:lnTo>
                <a:cubicBezTo>
                  <a:pt x="1664670" y="6273676"/>
                  <a:pt x="1895550" y="6406923"/>
                  <a:pt x="2145466" y="6406923"/>
                </a:cubicBezTo>
                <a:lnTo>
                  <a:pt x="5036380" y="6406923"/>
                </a:lnTo>
                <a:cubicBezTo>
                  <a:pt x="5286295" y="6406923"/>
                  <a:pt x="5517175" y="6273676"/>
                  <a:pt x="5642440" y="6056919"/>
                </a:cubicBezTo>
                <a:lnTo>
                  <a:pt x="7087897" y="3553466"/>
                </a:lnTo>
                <a:cubicBezTo>
                  <a:pt x="7213161" y="3336709"/>
                  <a:pt x="7213161" y="3070214"/>
                  <a:pt x="7087897" y="2853457"/>
                </a:cubicBezTo>
                <a:lnTo>
                  <a:pt x="5642440" y="350004"/>
                </a:lnTo>
                <a:cubicBezTo>
                  <a:pt x="5517789" y="133247"/>
                  <a:pt x="5286295" y="0"/>
                  <a:pt x="5036380" y="0"/>
                </a:cubicBezTo>
                <a:close/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>
            <p:custDataLst>
              <p:tags r:id="rId8"/>
            </p:custDataLst>
          </p:nvPr>
        </p:nvSpPr>
        <p:spPr>
          <a:xfrm>
            <a:off x="-268" y="338580"/>
            <a:ext cx="2702562" cy="6180697"/>
          </a:xfrm>
          <a:custGeom>
            <a:avLst/>
            <a:gdLst>
              <a:gd name="connsiteX0" fmla="*/ 1848337 w 3006008"/>
              <a:gd name="connsiteY0" fmla="*/ 0 h 6874670"/>
              <a:gd name="connsiteX1" fmla="*/ 3006006 w 3006008"/>
              <a:gd name="connsiteY1" fmla="*/ 0 h 6874670"/>
              <a:gd name="connsiteX2" fmla="*/ 1276111 w 3006008"/>
              <a:gd name="connsiteY2" fmla="*/ 2996085 h 6874670"/>
              <a:gd name="connsiteX3" fmla="*/ 1276111 w 3006008"/>
              <a:gd name="connsiteY3" fmla="*/ 3878585 h 6874670"/>
              <a:gd name="connsiteX4" fmla="*/ 3006008 w 3006008"/>
              <a:gd name="connsiteY4" fmla="*/ 6874670 h 6874670"/>
              <a:gd name="connsiteX5" fmla="*/ 1848338 w 3006008"/>
              <a:gd name="connsiteY5" fmla="*/ 6874670 h 6874670"/>
              <a:gd name="connsiteX6" fmla="*/ 118441 w 3006008"/>
              <a:gd name="connsiteY6" fmla="*/ 3878585 h 6874670"/>
              <a:gd name="connsiteX7" fmla="*/ 118441 w 3006008"/>
              <a:gd name="connsiteY7" fmla="*/ 2996085 h 687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6008" h="6874670">
                <a:moveTo>
                  <a:pt x="1848337" y="0"/>
                </a:moveTo>
                <a:lnTo>
                  <a:pt x="3006006" y="0"/>
                </a:lnTo>
                <a:lnTo>
                  <a:pt x="1276111" y="2996085"/>
                </a:lnTo>
                <a:cubicBezTo>
                  <a:pt x="1118191" y="3269350"/>
                  <a:pt x="1118191" y="3605319"/>
                  <a:pt x="1276111" y="3878585"/>
                </a:cubicBezTo>
                <a:lnTo>
                  <a:pt x="3006008" y="6874670"/>
                </a:lnTo>
                <a:lnTo>
                  <a:pt x="1848338" y="6874670"/>
                </a:lnTo>
                <a:lnTo>
                  <a:pt x="118441" y="3878585"/>
                </a:lnTo>
                <a:cubicBezTo>
                  <a:pt x="-39480" y="3605319"/>
                  <a:pt x="-39480" y="3269350"/>
                  <a:pt x="118441" y="2996085"/>
                </a:cubicBezTo>
                <a:close/>
              </a:path>
            </a:pathLst>
          </a:custGeom>
          <a:solidFill>
            <a:schemeClr val="accent1"/>
          </a:solidFill>
          <a:ln w="9452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" name="图片 21" descr="/data/meihua_service_downcache/jpg/bdea2cb93518b821237a52252f041092.jpgbdea2cb93518b821237a52252f041092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/>
          <a:srcRect t="20381" b="20381"/>
          <a:stretch>
            <a:fillRect/>
          </a:stretch>
        </p:blipFill>
        <p:spPr bwMode="auto">
          <a:xfrm>
            <a:off x="1318504" y="1547514"/>
            <a:ext cx="4251551" cy="3777816"/>
          </a:xfrm>
          <a:custGeom>
            <a:avLst/>
            <a:gdLst>
              <a:gd name="connsiteX0" fmla="*/ 1330338 w 4728918"/>
              <a:gd name="connsiteY0" fmla="*/ 0 h 4201992"/>
              <a:gd name="connsiteX1" fmla="*/ 3398613 w 4728918"/>
              <a:gd name="connsiteY1" fmla="*/ 0 h 4201992"/>
              <a:gd name="connsiteX2" fmla="*/ 3436462 w 4728918"/>
              <a:gd name="connsiteY2" fmla="*/ 7601 h 4201992"/>
              <a:gd name="connsiteX3" fmla="*/ 3715290 w 4728918"/>
              <a:gd name="connsiteY3" fmla="*/ 222124 h 4201992"/>
              <a:gd name="connsiteX4" fmla="*/ 4667058 w 4728918"/>
              <a:gd name="connsiteY4" fmla="*/ 1870534 h 4201992"/>
              <a:gd name="connsiteX5" fmla="*/ 4667058 w 4728918"/>
              <a:gd name="connsiteY5" fmla="*/ 2331457 h 4201992"/>
              <a:gd name="connsiteX6" fmla="*/ 3715290 w 4728918"/>
              <a:gd name="connsiteY6" fmla="*/ 3979867 h 4201992"/>
              <a:gd name="connsiteX7" fmla="*/ 3436405 w 4728918"/>
              <a:gd name="connsiteY7" fmla="*/ 4194390 h 4201992"/>
              <a:gd name="connsiteX8" fmla="*/ 3398574 w 4728918"/>
              <a:gd name="connsiteY8" fmla="*/ 4201992 h 4201992"/>
              <a:gd name="connsiteX9" fmla="*/ 1330345 w 4728918"/>
              <a:gd name="connsiteY9" fmla="*/ 4201992 h 4201992"/>
              <a:gd name="connsiteX10" fmla="*/ 1292514 w 4728918"/>
              <a:gd name="connsiteY10" fmla="*/ 4194390 h 4201992"/>
              <a:gd name="connsiteX11" fmla="*/ 1013628 w 4728918"/>
              <a:gd name="connsiteY11" fmla="*/ 3979867 h 4201992"/>
              <a:gd name="connsiteX12" fmla="*/ 61861 w 4728918"/>
              <a:gd name="connsiteY12" fmla="*/ 2331457 h 4201992"/>
              <a:gd name="connsiteX13" fmla="*/ 61861 w 4728918"/>
              <a:gd name="connsiteY13" fmla="*/ 1870534 h 4201992"/>
              <a:gd name="connsiteX14" fmla="*/ 1013628 w 4728918"/>
              <a:gd name="connsiteY14" fmla="*/ 222124 h 4201992"/>
              <a:gd name="connsiteX15" fmla="*/ 1292515 w 4728918"/>
              <a:gd name="connsiteY15" fmla="*/ 7601 h 420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28918" h="4201992">
                <a:moveTo>
                  <a:pt x="1330338" y="0"/>
                </a:moveTo>
                <a:lnTo>
                  <a:pt x="3398613" y="0"/>
                </a:lnTo>
                <a:lnTo>
                  <a:pt x="3436462" y="7601"/>
                </a:lnTo>
                <a:cubicBezTo>
                  <a:pt x="3552602" y="38967"/>
                  <a:pt x="3653733" y="115080"/>
                  <a:pt x="3715290" y="222124"/>
                </a:cubicBezTo>
                <a:lnTo>
                  <a:pt x="4667058" y="1870534"/>
                </a:lnTo>
                <a:cubicBezTo>
                  <a:pt x="4749539" y="2013258"/>
                  <a:pt x="4749539" y="2188733"/>
                  <a:pt x="4667058" y="2331457"/>
                </a:cubicBezTo>
                <a:lnTo>
                  <a:pt x="3715290" y="3979867"/>
                </a:lnTo>
                <a:cubicBezTo>
                  <a:pt x="3653429" y="4086911"/>
                  <a:pt x="3552451" y="4163024"/>
                  <a:pt x="3436405" y="4194390"/>
                </a:cubicBezTo>
                <a:lnTo>
                  <a:pt x="3398574" y="4201992"/>
                </a:lnTo>
                <a:lnTo>
                  <a:pt x="1330345" y="4201992"/>
                </a:lnTo>
                <a:lnTo>
                  <a:pt x="1292514" y="4194390"/>
                </a:lnTo>
                <a:cubicBezTo>
                  <a:pt x="1176468" y="4163024"/>
                  <a:pt x="1075490" y="4086911"/>
                  <a:pt x="1013628" y="3979867"/>
                </a:cubicBezTo>
                <a:lnTo>
                  <a:pt x="61861" y="2331457"/>
                </a:lnTo>
                <a:cubicBezTo>
                  <a:pt x="-20620" y="2188733"/>
                  <a:pt x="-20620" y="2013258"/>
                  <a:pt x="61861" y="1870534"/>
                </a:cubicBezTo>
                <a:lnTo>
                  <a:pt x="1013628" y="222124"/>
                </a:lnTo>
                <a:cubicBezTo>
                  <a:pt x="1075490" y="115080"/>
                  <a:pt x="1176469" y="38967"/>
                  <a:pt x="1292515" y="760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图形 12"/>
          <p:cNvSpPr/>
          <p:nvPr>
            <p:custDataLst>
              <p:tags r:id="rId11"/>
            </p:custDataLst>
          </p:nvPr>
        </p:nvSpPr>
        <p:spPr>
          <a:xfrm>
            <a:off x="1794507" y="1957166"/>
            <a:ext cx="3299543" cy="2943521"/>
          </a:xfrm>
          <a:custGeom>
            <a:avLst/>
            <a:gdLst>
              <a:gd name="connsiteX0" fmla="*/ 5036380 w 7181844"/>
              <a:gd name="connsiteY0" fmla="*/ 0 h 6406922"/>
              <a:gd name="connsiteX1" fmla="*/ 2145466 w 7181844"/>
              <a:gd name="connsiteY1" fmla="*/ 0 h 6406922"/>
              <a:gd name="connsiteX2" fmla="*/ 1539405 w 7181844"/>
              <a:gd name="connsiteY2" fmla="*/ 350004 h 6406922"/>
              <a:gd name="connsiteX3" fmla="*/ 93949 w 7181844"/>
              <a:gd name="connsiteY3" fmla="*/ 2853457 h 6406922"/>
              <a:gd name="connsiteX4" fmla="*/ 93949 w 7181844"/>
              <a:gd name="connsiteY4" fmla="*/ 3553466 h 6406922"/>
              <a:gd name="connsiteX5" fmla="*/ 1539405 w 7181844"/>
              <a:gd name="connsiteY5" fmla="*/ 6056919 h 6406922"/>
              <a:gd name="connsiteX6" fmla="*/ 2145466 w 7181844"/>
              <a:gd name="connsiteY6" fmla="*/ 6406923 h 6406922"/>
              <a:gd name="connsiteX7" fmla="*/ 5036380 w 7181844"/>
              <a:gd name="connsiteY7" fmla="*/ 6406923 h 6406922"/>
              <a:gd name="connsiteX8" fmla="*/ 5642440 w 7181844"/>
              <a:gd name="connsiteY8" fmla="*/ 6056919 h 6406922"/>
              <a:gd name="connsiteX9" fmla="*/ 7087897 w 7181844"/>
              <a:gd name="connsiteY9" fmla="*/ 3553466 h 6406922"/>
              <a:gd name="connsiteX10" fmla="*/ 7087897 w 7181844"/>
              <a:gd name="connsiteY10" fmla="*/ 2853457 h 6406922"/>
              <a:gd name="connsiteX11" fmla="*/ 5642440 w 7181844"/>
              <a:gd name="connsiteY11" fmla="*/ 350004 h 6406922"/>
              <a:gd name="connsiteX12" fmla="*/ 5036380 w 7181844"/>
              <a:gd name="connsiteY12" fmla="*/ 0 h 640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81844" h="6406922">
                <a:moveTo>
                  <a:pt x="5036380" y="0"/>
                </a:moveTo>
                <a:lnTo>
                  <a:pt x="2145466" y="0"/>
                </a:lnTo>
                <a:cubicBezTo>
                  <a:pt x="1895550" y="0"/>
                  <a:pt x="1664670" y="133247"/>
                  <a:pt x="1539405" y="350004"/>
                </a:cubicBezTo>
                <a:lnTo>
                  <a:pt x="93949" y="2853457"/>
                </a:lnTo>
                <a:cubicBezTo>
                  <a:pt x="-31316" y="3070214"/>
                  <a:pt x="-31316" y="3336709"/>
                  <a:pt x="93949" y="3553466"/>
                </a:cubicBezTo>
                <a:lnTo>
                  <a:pt x="1539405" y="6056919"/>
                </a:lnTo>
                <a:cubicBezTo>
                  <a:pt x="1664670" y="6273676"/>
                  <a:pt x="1895550" y="6406923"/>
                  <a:pt x="2145466" y="6406923"/>
                </a:cubicBezTo>
                <a:lnTo>
                  <a:pt x="5036380" y="6406923"/>
                </a:lnTo>
                <a:cubicBezTo>
                  <a:pt x="5286295" y="6406923"/>
                  <a:pt x="5517175" y="6273676"/>
                  <a:pt x="5642440" y="6056919"/>
                </a:cubicBezTo>
                <a:lnTo>
                  <a:pt x="7087897" y="3553466"/>
                </a:lnTo>
                <a:cubicBezTo>
                  <a:pt x="7213161" y="3336709"/>
                  <a:pt x="7213161" y="3070214"/>
                  <a:pt x="7087897" y="2853457"/>
                </a:cubicBezTo>
                <a:lnTo>
                  <a:pt x="5642440" y="350004"/>
                </a:lnTo>
                <a:cubicBezTo>
                  <a:pt x="5517789" y="133247"/>
                  <a:pt x="5286295" y="0"/>
                  <a:pt x="503638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6138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dk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12"/>
            </p:custDataLst>
          </p:nvPr>
        </p:nvSpPr>
        <p:spPr>
          <a:xfrm>
            <a:off x="6762816" y="1957094"/>
            <a:ext cx="4667275" cy="26390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4200" spc="2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4200" spc="2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4200" spc="2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E-R图</a:t>
            </a:r>
            <a:endParaRPr lang="en-US" altLang="zh-CN" sz="4200" spc="2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4200" spc="2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4200" spc="2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4200" spc="2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映射图</a:t>
            </a:r>
            <a:endParaRPr lang="en-US" altLang="zh-CN" sz="4200" spc="2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4200" spc="2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4200" spc="2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4200" spc="2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关系数据模型</a:t>
            </a:r>
            <a:endParaRPr lang="en-US" altLang="zh-CN" sz="4200" spc="2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3"/>
          <p:cNvSpPr/>
          <p:nvPr>
            <p:custDataLst>
              <p:tags r:id="rId13"/>
            </p:custDataLst>
          </p:nvPr>
        </p:nvSpPr>
        <p:spPr>
          <a:xfrm>
            <a:off x="12039599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00165" y="523240"/>
            <a:ext cx="43688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二、数据库设计</a:t>
            </a:r>
            <a:endParaRPr lang="zh-CN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132_1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0"/>
  <p:tag name="KSO_WM_UNIT_DEC_AREA_ID" val="693255a8d14a4246afad87f2686c738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358247bdf414d10b2cc5101cf979b85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132_1*a*1"/>
  <p:tag name="KSO_WM_TEMPLATE_CATEGORY" val="custom"/>
  <p:tag name="KSO_WM_TEMPLATE_INDEX" val="20215132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71e4af14a50840648a3f378ce9a522d9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fee1031f9c404d5f9a2a8028df147555"/>
  <p:tag name="KSO_WM_UNIT_TEXT_FILL_FORE_SCHEMECOLOR_INDEX_BRIGHTNESS" val="0.15"/>
  <p:tag name="KSO_WM_UNIT_TEXT_FILL_FORE_SCHEMECOLOR_INDEX" val="13"/>
  <p:tag name="KSO_WM_UNIT_TEXT_FILL_TYPE" val="1"/>
  <p:tag name="KSO_WM_TEMPLATE_ASSEMBLE_XID" val="5facab4ab46e6ebd990bec94"/>
  <p:tag name="KSO_WM_TEMPLATE_ASSEMBLE_GROUPID" val="5fab9fa6b46e6ebd990b420f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40_1*ζ_h_i*1_1_2"/>
  <p:tag name="KSO_WM_TEMPLATE_CATEGORY" val="diagram"/>
  <p:tag name="KSO_WM_TEMPLATE_INDEX" val="20215440"/>
  <p:tag name="KSO_WM_UNIT_LAYERLEVEL" val="1_1_1"/>
  <p:tag name="KSO_WM_TAG_VERSION" val="1.0"/>
  <p:tag name="KSO_WM_BEAUTIFY_FLAG" val="#wm#"/>
  <p:tag name="KSO_WM_UNIT_PICTURE_TOWARD" val="1"/>
  <p:tag name="KSO_WM_UNIT_PICTURE_DOCKSIDE" val="cb,lm"/>
  <p:tag name="KSO_WM_UNIT_DIAGRAM_MODELTYPE" val="creativePicture"/>
  <p:tag name="KSO_WM_UNIT_USESOURCEFORMAT_APPLY" val="1"/>
  <p:tag name="KSO_WM_UNIT_FILL_FORE_SCHEMECOLOR_INDEX_1_BRIGHTNESS" val="0.6"/>
  <p:tag name="KSO_WM_UNIT_FILL_FORE_SCHEMECOLOR_INDEX_1" val="5"/>
  <p:tag name="KSO_WM_UNIT_FILL_FORE_SCHEMECOLOR_INDEX_1_POS" val="0"/>
  <p:tag name="KSO_WM_UNIT_FILL_FORE_SCHEMECOLOR_INDEX_1_TRANS" val="0.0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.01"/>
  <p:tag name="KSO_WM_UNIT_FILL_GRADIENT_TYPE" val="0"/>
  <p:tag name="KSO_WM_UNIT_FILL_GRADIENT_ANGLE" val="135"/>
  <p:tag name="KSO_WM_UNIT_FILL_GRADIENT_Direction" val="2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VALUE" val="1073*125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40_1*ζ_h_d*1_1_1"/>
  <p:tag name="KSO_WM_TEMPLATE_CATEGORY" val="diagram"/>
  <p:tag name="KSO_WM_TEMPLATE_INDEX" val="20215440"/>
  <p:tag name="KSO_WM_UNIT_LAYERLEVEL" val="1_1_1"/>
  <p:tag name="KSO_WM_TAG_VERSION" val="1.0"/>
  <p:tag name="KSO_WM_BEAUTIFY_FLAG" val="#wm#"/>
  <p:tag name="KSO_WM_UNIT_PICTURE_TOWARD" val="1"/>
  <p:tag name="KSO_WM_UNIT_PICTURE_DOCKSIDE" val="cb,lm"/>
  <p:tag name="KSO_WM_UNIT_DIAGRAM_MODELTYPE" val="creativePicture"/>
  <p:tag name="KSO_WM_UNIT_USESOURCEFORMAT_APPLY" val="1"/>
</p:tagLst>
</file>

<file path=ppt/tags/tag10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0_1*f*1"/>
  <p:tag name="KSO_WM_TEMPLATE_CATEGORY" val="diagram"/>
  <p:tag name="KSO_WM_TEMPLATE_INDEX" val="2021704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6496ad1abd0b4f9281a141251c8adad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23c2cd00607441149203805c7dd802e9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b"/>
  <p:tag name="KSO_WM_TEMPLATE_ASSEMBLE_GROUPID" val="6065703f4054ed1e2fb8149b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0_1*i*1"/>
  <p:tag name="KSO_WM_TEMPLATE_CATEGORY" val="diagram"/>
  <p:tag name="KSO_WM_TEMPLATE_INDEX" val="20217040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99662325a62548c9aacdda4022b581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626998712faa657abc9"/>
  <p:tag name="KSO_WM_CHIP_XID" val="5fadf626998712faa657abca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3f4054ed1e2fb8149b"/>
  <p:tag name="KSO_WM_TEMPLATE_ASSEMBLE_GROUPID" val="6065703f4054ed1e2fb8149b"/>
</p:tagLst>
</file>

<file path=ppt/tags/tag104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0"/>
  <p:tag name="KSO_WM_SLIDE_ID" val="diagram2021704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38&quot;,&quot;maxSize&quot;:{&quot;size1&quot;:67.4},&quot;minSize&quot;:{&quot;size1&quot;:42.5},&quot;normalSize&quot;:{&quot;size1&quot;:67.4},&quot;subLayout&quot;:[{&quot;id&quot;:&quot;2021-04-01T16:15:38&quot;,&quot;margin&quot;:{&quot;bottom&quot;:0,&quot;left&quot;:0,&quot;right&quot;:1.6670000553131104,&quot;top&quot;:0},&quot;type&quot;:0},{&quot;id&quot;:&quot;2021-04-01T16:15:38&quot;,&quot;margin&quot;:{&quot;bottom&quot;:1.6929999589920044,&quot;left&quot;:0.02600000612437725,&quot;right&quot;:2.115999937057495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626998712faa657abca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lm&quot;,&quot;ct&quot;],&quot;fill_id&quot;:&quot;8b44e3081e7a4041b0905ce91d997165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455cd78771d1446ca08855cac7623a64&quot;,&quot;fill_align&quot;:&quot;lb&quot;,&quot;chip_types&quot;:[&quot;text&quot;]}]]"/>
  <p:tag name="KSO_WM_CHIP_DECFILLPROP" val="[]"/>
  <p:tag name="KSO_WM_SLIDE_TYPE" val="text"/>
  <p:tag name="KSO_WM_SLIDE_SIZE" val="959*540"/>
  <p:tag name="KSO_WM_SLIDE_POSITION" val="0*0"/>
  <p:tag name="KSO_WM_CHIP_GROUPID" val="5fadf626998712faa657abc9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3f4054ed1e2fb8149b"/>
  <p:tag name="KSO_WM_TEMPLATE_ASSEMBLE_GROUPID" val="6065703f4054ed1e2fb8149b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  <p:tag name="KSO_WM_SLIDE_BACKGROUND_TYPE" val="general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  <p:tag name="KSO_WM_SLIDE_BACKGROUND_TYPE" val="general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13_1*i*1"/>
  <p:tag name="KSO_WM_TEMPLATE_CATEGORY" val="diagram"/>
  <p:tag name="KSO_WM_TEMPLATE_INDEX" val="2021261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C_AREA_ID" val="c6a88e7c647b40da9d2a9ea408a6992d"/>
  <p:tag name="KSO_WM_CHIP_GROUPID" val="5e9e67a873d2384101fd9d19"/>
  <p:tag name="KSO_WM_CHIP_XID" val="5e9e67a873d2384101fd9d1a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60"/>
  <p:tag name="KSO_WM_TEMPLATE_ASSEMBLE_XID" val="60656f524054ed1e2fb807c9"/>
  <p:tag name="KSO_WM_TEMPLATE_ASSEMBLE_GROUPID" val="60656f524054ed1e2fb807c9"/>
</p:tagLst>
</file>

<file path=ppt/tags/tag108.xml><?xml version="1.0" encoding="utf-8"?>
<p:tagLst xmlns:p="http://schemas.openxmlformats.org/presentationml/2006/main">
  <p:tag name="KSO_WM_UNIT_VALUE" val="1565*177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613_1*d*1"/>
  <p:tag name="KSO_WM_TEMPLATE_CATEGORY" val="diagram"/>
  <p:tag name="KSO_WM_TEMPLATE_INDEX" val="202126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877e475ae2944899edc72afa19647b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8b36cdbd36c42279016bd5a1724dce4"/>
  <p:tag name="KSO_WM_UNIT_PLACING_PICTURE" val="b8b36cdbd36c42279016bd5a1724dce4"/>
  <p:tag name="KSO_WM_TEMPLATE_ASSEMBLE_XID" val="60656f524054ed1e2fb807c9"/>
  <p:tag name="KSO_WM_TEMPLATE_ASSEMBLE_GROUPID" val="60656f524054ed1e2fb807c9"/>
</p:tagLst>
</file>

<file path=ppt/tags/tag10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613_1*f*1"/>
  <p:tag name="KSO_WM_TEMPLATE_CATEGORY" val="diagram"/>
  <p:tag name="KSO_WM_TEMPLATE_INDEX" val="2021261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0"/>
  <p:tag name="KSO_WM_UNIT_SHOW_EDIT_AREA_INDICATION" val="1"/>
  <p:tag name="KSO_WM_CHIP_GROUPID" val="5e6b05596848fb12bee65ac8"/>
  <p:tag name="KSO_WM_CHIP_XID" val="5e6b05596848fb12bee65aca"/>
  <p:tag name="KSO_WM_UNIT_DEC_AREA_ID" val="77af5ced8d23445f9fe639b3521b952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4cf5f5bd13c43c689e8c1a2d4321e6d"/>
  <p:tag name="KSO_WM_UNIT_TEXT_FILL_FORE_SCHEMECOLOR_INDEX_BRIGHTNESS" val="0.25"/>
  <p:tag name="KSO_WM_UNIT_TEXT_FILL_FORE_SCHEMECOLOR_INDEX" val="13"/>
  <p:tag name="KSO_WM_UNIT_TEXT_FILL_TYPE" val="1"/>
  <p:tag name="KSO_WM_TEMPLATE_ASSEMBLE_XID" val="60656f524054ed1e2fb807c9"/>
  <p:tag name="KSO_WM_TEMPLATE_ASSEMBLE_GROUPID" val="60656f524054ed1e2fb807c9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</p:tagLst>
</file>

<file path=ppt/tags/tag110.xml><?xml version="1.0" encoding="utf-8"?>
<p:tagLst xmlns:p="http://schemas.openxmlformats.org/presentationml/2006/main">
  <p:tag name="KSO_WM_BEAUTIFY_FLAG" val="#wm#"/>
  <p:tag name="KSO_WM_TEMPLATE_CATEGORY" val="diagram"/>
  <p:tag name="KSO_WM_TEMPLATE_INDEX" val="20212613"/>
  <p:tag name="KSO_WM_SLIDE_BACKGROUND" val="[&quot;general&quot;]"/>
  <p:tag name="KSO_WM_SLIDE_RATIO" val="1.777778"/>
  <p:tag name="KSO_WM_CHIP_INFOS" val="{&quot;layout_type&quot;:&quot;leftright&quot;,&quot;layout_feature&quot;:2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9e67a873d2384101fd9d1a"/>
  <p:tag name="KSO_WM_CHIP_FILLPROP" val="[[{&quot;fill_id&quot;:&quot;83c6f90f2a65445e88db22bc87285fe3&quot;,&quot;fill_align&quot;:&quot;cm&quot;,&quot;text_align&quot;:&quot;cm&quot;,&quot;text_direction&quot;:&quot;horizontal&quot;,&quot;chip_types&quot;:[&quot;picture&quot;]},{&quot;fill_id&quot;:&quot;2aad5fb2c66240c89b929412c4a6b652&quot;,&quot;fill_align&quot;:&quot;cm&quot;,&quot;text_align&quot;:&quot;lm&quot;,&quot;text_direction&quot;:&quot;horizontal&quot;,&quot;chip_types&quot;:[&quot;text&quot;,&quot;header&quot;]}]]"/>
  <p:tag name="KSO_WM_SLIDE_ID" val="diagram2021261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444"/>
  <p:tag name="KSO_WM_SLIDE_POSITION" val="0*47"/>
  <p:tag name="KSO_WM_TAG_VERSION" val="1.0"/>
  <p:tag name="KSO_WM_SLIDE_LAYOUT" val="d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39:56&quot;,&quot;maxSize&quot;:{&quot;size1&quot;:88.9},&quot;minSize&quot;:{&quot;size1&quot;:88.9},&quot;normalSize&quot;:{&quot;size1&quot;:88.9},&quot;subLayout&quot;:[{&quot;id&quot;:&quot;2021-04-01T15:39:56&quot;,&quot;margin&quot;:{&quot;bottom&quot;:2.9629998207092285,&quot;left&quot;:2.5399999618530273,&quot;right&quot;:18.202999114990234,&quot;top&quot;:5.079999923706055},&quot;type&quot;:0},{&quot;id&quot;:&quot;2021-04-01T15:39:56&quot;,&quot;type&quot;:0}],&quot;type&quot;:0}"/>
  <p:tag name="KSO_WM_SLIDE_CAN_ADD_NAVIGATION" val="1"/>
  <p:tag name="KSO_WM_CHIP_GROUPID" val="5e9e67a873d2384101fd9d19"/>
  <p:tag name="KSO_WM_SLIDE_BK_DARK_LIGHT" val="2"/>
  <p:tag name="KSO_WM_SLIDE_BACKGROUND_TYPE" val="general"/>
  <p:tag name="KSO_WM_SLIDE_SUPPORT_FEATURE_TYPE" val="0"/>
  <p:tag name="KSO_WM_TEMPLATE_ASSEMBLE_XID" val="60656f524054ed1e2fb807c9"/>
  <p:tag name="KSO_WM_TEMPLATE_ASSEMBLE_GROUPID" val="60656f524054ed1e2fb807c9"/>
</p:tagLst>
</file>

<file path=ppt/tags/tag111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1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  <p:tag name="KSO_WM_SLIDE_BACKGROUND_TYPE" val="general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  <p:tag name="KSO_WM_SLIDE_BACKGROUND_TYPE" val="general"/>
</p:tagLst>
</file>

<file path=ppt/tags/tag115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16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  <p:tag name="KSO_WM_SLIDE_ID" val="diagram2021100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SLIDE_LAYOUT" val="a_d"/>
  <p:tag name="KSO_WM_SLIDE_LAYOUT_CNT" val="1_1"/>
  <p:tag name="KSO_WM_TEMPLATE_THUMBS_INDEX" val="1、4、7、12、13、14、15、16、17、18、20、24、25、28、33、36、40、43、44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d9c3b81ee359a788b1deb"/>
  <p:tag name="KSO_WM_CHIP_FILLPROP" val="[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m&quot;,&quot;text_direction&quot;:&quot;vertical&quot;,&quot;support_big_font&quot;:false,&quot;fill_id&quot;:&quot;ac319cfcced045d4b1b96701c5c4cb6f&quot;,&quot;fill_align&quot;:&quot;cm&quot;,&quot;chip_types&quot;:[&quot;header&quot;]}],[{&quot;text_align&quot;:&quot;cm&quot;,&quot;text_direction&quot;:&quot;horizontal&quot;,&quot;support_features&quot;:[&quot;collage&quot;,&quot;carousel&quot;],&quot;support_big_font&quot;:false,&quot;fill_id&quot;:&quot;428e808870bf45799bffb9cac323725f&quot;,&quot;fill_align&quot;:&quot;cm&quot;,&quot;chip_types&quot;:[&quot;picture&quot;]},{&quot;text_align&quot;:&quot;ct&quot;,&quot;text_direction&quot;:&quot;vertical&quot;,&quot;support_big_font&quot;:false,&quot;fill_id&quot;:&quot;ac319cfcced045d4b1b96701c5c4cb6f&quot;,&quot;fill_align&quot;:&quot;cm&quot;,&quot;chip_types&quot;:[&quot;text&quot;]}]]"/>
  <p:tag name="KSO_WM_SLIDE_SIZE" val="960*444"/>
  <p:tag name="KSO_WM_SLIDE_POSITION" val="0*48"/>
  <p:tag name="KSO_WM_CHIP_DECFILLPROP" val="[]"/>
  <p:tag name="KSO_WM_SPECIAL_SOURCE" val="bdnull"/>
  <p:tag name="KSO_WM_SLIDE_CAN_ADD_NAVIGATION" val="1"/>
  <p:tag name="KSO_WM_CHIP_GROUPID" val="5efd9c3b81ee359a788b1dea"/>
  <p:tag name="KSO_WM_SLIDE_BK_DARK_LIGHT" val="2"/>
  <p:tag name="KSO_WM_SLIDE_BACKGROUND_TYPE" val="general"/>
  <p:tag name="KSO_WM_SLIDE_SUPPORT_FEATURE_TYPE" val="3"/>
  <p:tag name="KSO_WM_TEMPLATE_ASSEMBLE_XID" val="60656e944054ed1e2fb7fc0c"/>
  <p:tag name="KSO_WM_TEMPLATE_ASSEMBLE_GROUPID" val="60656e944054ed1e2fb7fc0c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8:03&quot;,&quot;maxSize&quot;:{&quot;size1&quot;:86.3},&quot;minSize&quot;:{&quot;size1&quot;:78.1},&quot;normalSize&quot;:{&quot;size1&quot;:78.1},&quot;subLayout&quot;:[{&quot;id&quot;:&quot;2021-04-01T15:08:03&quot;,&quot;margin&quot;:{&quot;bottom&quot;:1.6929999589920044,&quot;left&quot;:0,&quot;right&quot;:0.3970000147819519,&quot;top&quot;:1.6929999589920044},&quot;type&quot;:0},{&quot;id&quot;:&quot;2021-04-01T15:08:03&quot;,&quot;margin&quot;:{&quot;bottom&quot;:2.680999994277954,&quot;left&quot;:1.4819999933242798,&quot;right&quot;:1.0579999685287476,&quot;top&quot;:2.5399999618530273},&quot;type&quot;:0}],&quot;type&quot;:0}"/>
</p:tagLst>
</file>

<file path=ppt/tags/tag117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18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19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</p:tagLst>
</file>

<file path=ppt/tags/tag120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21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2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  <p:tag name="KSO_WM_SLIDE_BACKGROUND_TYPE" val="general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  <p:tag name="KSO_WM_SLIDE_BACKGROUND_TYPE" val="general"/>
</p:tagLst>
</file>

<file path=ppt/tags/tag125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98_1*ζ_h_i*1_1_1"/>
  <p:tag name="KSO_WM_TEMPLATE_CATEGORY" val="diagram"/>
  <p:tag name="KSO_WM_TEMPLATE_INDEX" val="20216698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98_1*ζ_h_i*1_1_2"/>
  <p:tag name="KSO_WM_TEMPLATE_CATEGORY" val="diagram"/>
  <p:tag name="KSO_WM_TEMPLATE_INDEX" val="20216698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PICTURE_TOWARD" val="1"/>
  <p:tag name="KSO_WM_UNIT_PICTURE_DOCKSIDE" val="cb,ct"/>
  <p:tag name="KSO_WM_UNIT_VALUE" val="1166*131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98_1*ζ_h_d*1_1_1"/>
  <p:tag name="KSO_WM_TEMPLATE_CATEGORY" val="diagram"/>
  <p:tag name="KSO_WM_TEMPLATE_INDEX" val="20216698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128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98_1*ζ_h_i*1_1_3"/>
  <p:tag name="KSO_WM_TEMPLATE_CATEGORY" val="diagram"/>
  <p:tag name="KSO_WM_TEMPLATE_INDEX" val="20216698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0_1*f*1"/>
  <p:tag name="KSO_WM_TEMPLATE_CATEGORY" val="diagram"/>
  <p:tag name="KSO_WM_TEMPLATE_INDEX" val="2021704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6496ad1abd0b4f9281a141251c8adad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23c2cd00607441149203805c7dd802e9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b"/>
  <p:tag name="KSO_WM_TEMPLATE_ASSEMBLE_GROUPID" val="6065703f4054ed1e2fb8149b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0_1*i*1"/>
  <p:tag name="KSO_WM_TEMPLATE_CATEGORY" val="diagram"/>
  <p:tag name="KSO_WM_TEMPLATE_INDEX" val="20217040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99662325a62548c9aacdda4022b581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626998712faa657abc9"/>
  <p:tag name="KSO_WM_CHIP_XID" val="5fadf626998712faa657abca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3f4054ed1e2fb8149b"/>
  <p:tag name="KSO_WM_TEMPLATE_ASSEMBLE_GROUPID" val="6065703f4054ed1e2fb8149b"/>
</p:tagLst>
</file>

<file path=ppt/tags/tag13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0"/>
  <p:tag name="KSO_WM_SLIDE_ID" val="diagram2021704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38&quot;,&quot;maxSize&quot;:{&quot;size1&quot;:67.4},&quot;minSize&quot;:{&quot;size1&quot;:42.5},&quot;normalSize&quot;:{&quot;size1&quot;:55.368750000000006},&quot;subLayout&quot;:[{&quot;id&quot;:&quot;2021-04-01T16:15:38&quot;,&quot;margin&quot;:{&quot;bottom&quot;:0,&quot;left&quot;:0,&quot;right&quot;:1.6670000553131104,&quot;top&quot;:0},&quot;type&quot;:0},{&quot;id&quot;:&quot;2021-04-01T16:15:38&quot;,&quot;margin&quot;:{&quot;bottom&quot;:1.6929999589920044,&quot;left&quot;:0.02600000612437725,&quot;right&quot;:2.115999937057495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626998712faa657abca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lm&quot;,&quot;ct&quot;],&quot;fill_id&quot;:&quot;8b44e3081e7a4041b0905ce91d997165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455cd78771d1446ca08855cac7623a64&quot;,&quot;fill_align&quot;:&quot;lb&quot;,&quot;chip_types&quot;:[&quot;text&quot;]}]]"/>
  <p:tag name="KSO_WM_CHIP_DECFILLPROP" val="[]"/>
  <p:tag name="KSO_WM_SLIDE_TYPE" val="text"/>
  <p:tag name="KSO_WM_SLIDE_SIZE" val="959*540"/>
  <p:tag name="KSO_WM_SLIDE_POSITION" val="0*0"/>
  <p:tag name="KSO_WM_CHIP_GROUPID" val="5fadf626998712faa657abc9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3f4054ed1e2fb8149b"/>
  <p:tag name="KSO_WM_TEMPLATE_ASSEMBLE_GROUPID" val="6065703f4054ed1e2fb8149b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  <p:tag name="KSO_WM_SLIDE_BACKGROUND_TYPE" val="general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  <p:tag name="KSO_WM_SLIDE_BACKGROUND_TYPE" val="genera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72_1*ζ_h_i*1_1_1"/>
  <p:tag name="KSO_WM_TEMPLATE_CATEGORY" val="diagram"/>
  <p:tag name="KSO_WM_TEMPLATE_INDEX" val="20215472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72_1*ζ_h_i*1_1_2"/>
  <p:tag name="KSO_WM_TEMPLATE_CATEGORY" val="diagram"/>
  <p:tag name="KSO_WM_TEMPLATE_INDEX" val="20215472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72_1*ζ_h_i*1_1_3"/>
  <p:tag name="KSO_WM_TEMPLATE_CATEGORY" val="diagram"/>
  <p:tag name="KSO_WM_TEMPLATE_INDEX" val="20215472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5472_1*ζ_h_i*1_1_4"/>
  <p:tag name="KSO_WM_TEMPLATE_CATEGORY" val="diagram"/>
  <p:tag name="KSO_WM_TEMPLATE_INDEX" val="20215472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VALUE" val="1563*80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72_1*ζ_h_d*1_1_1"/>
  <p:tag name="KSO_WM_TEMPLATE_CATEGORY" val="diagram"/>
  <p:tag name="KSO_WM_TEMPLATE_INDEX" val="20215472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</p:tagLst>
</file>

<file path=ppt/tags/tag139.xml><?xml version="1.0" encoding="utf-8"?>
<p:tagLst xmlns:p="http://schemas.openxmlformats.org/presentationml/2006/main">
  <p:tag name="KSO_WM_UNIT_VALUE" val="943*94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2"/>
  <p:tag name="KSO_WM_UNIT_ID" val="diagram20215472_1*ζ_h_d*1_1_2"/>
  <p:tag name="KSO_WM_TEMPLATE_CATEGORY" val="diagram"/>
  <p:tag name="KSO_WM_TEMPLATE_INDEX" val="20215472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</p:tagLst>
</file>

<file path=ppt/tags/tag14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0_1*f*1"/>
  <p:tag name="KSO_WM_TEMPLATE_CATEGORY" val="diagram"/>
  <p:tag name="KSO_WM_TEMPLATE_INDEX" val="2021704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6496ad1abd0b4f9281a141251c8adad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23c2cd00607441149203805c7dd802e9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b"/>
  <p:tag name="KSO_WM_TEMPLATE_ASSEMBLE_GROUPID" val="6065703f4054ed1e2fb8149b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0_1*i*1"/>
  <p:tag name="KSO_WM_TEMPLATE_CATEGORY" val="diagram"/>
  <p:tag name="KSO_WM_TEMPLATE_INDEX" val="20217040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99662325a62548c9aacdda4022b581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626998712faa657abc9"/>
  <p:tag name="KSO_WM_CHIP_XID" val="5fadf626998712faa657abca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3f4054ed1e2fb8149b"/>
  <p:tag name="KSO_WM_TEMPLATE_ASSEMBLE_GROUPID" val="6065703f4054ed1e2fb8149b"/>
</p:tagLst>
</file>

<file path=ppt/tags/tag142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0"/>
  <p:tag name="KSO_WM_SLIDE_ID" val="diagram2021704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626998712faa657abca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lm&quot;,&quot;ct&quot;],&quot;fill_id&quot;:&quot;8b44e3081e7a4041b0905ce91d997165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455cd78771d1446ca08855cac7623a64&quot;,&quot;fill_align&quot;:&quot;lb&quot;,&quot;chip_types&quot;:[&quot;text&quot;]}]]"/>
  <p:tag name="KSO_WM_CHIP_DECFILLPROP" val="[]"/>
  <p:tag name="KSO_WM_SLIDE_TYPE" val="text"/>
  <p:tag name="KSO_WM_SLIDE_SIZE" val="959*540"/>
  <p:tag name="KSO_WM_SLIDE_POSITION" val="0*0"/>
  <p:tag name="KSO_WM_CHIP_GROUPID" val="5fadf626998712faa657abc9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3f4054ed1e2fb8149b"/>
  <p:tag name="KSO_WM_TEMPLATE_ASSEMBLE_GROUPID" val="6065703f4054ed1e2fb8149b"/>
  <p:tag name="KSO_WM_SLIDE_LAYOUT_INFO" val="{&quot;direction&quot;:1,&quot;id&quot;:&quot;2021-04-01T16:15:38&quot;,&quot;maxSize&quot;:{&quot;size1&quot;:67.4},&quot;minSize&quot;:{&quot;size1&quot;:42.5},&quot;normalSize&quot;:{&quot;size1&quot;:67.4},&quot;subLayout&quot;:[{&quot;id&quot;:&quot;2021-04-01T16:15:38&quot;,&quot;margin&quot;:{&quot;bottom&quot;:0,&quot;left&quot;:0,&quot;right&quot;:1.6670000553131104,&quot;top&quot;:0},&quot;type&quot;:0},{&quot;id&quot;:&quot;2021-04-01T16:15:38&quot;,&quot;margin&quot;:{&quot;bottom&quot;:1.6929999589920044,&quot;left&quot;:0.02600000612437725,&quot;right&quot;:2.115999937057495,&quot;top&quot;:1.6929999589920044},&quot;type&quot;:0}],&quot;type&quot;:0}"/>
</p:tagLst>
</file>

<file path=ppt/tags/tag143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44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4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46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4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48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4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2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1"/>
  <p:tag name="KSO_WM_UNIT_DEC_AREA_ID" val="0cee98669a2449c4ae1da6561264b3d5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89b72fef3aaa4b54a96cb9d6bb8827eb"/>
</p:tagLst>
</file>

<file path=ppt/tags/tag150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5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52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5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  <p:tag name="KSO_WM_SLIDE_BACKGROUND_TYPE" val="general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  <p:tag name="KSO_WM_SLIDE_BACKGROUND_TYPE" val="general"/>
</p:tagLst>
</file>

<file path=ppt/tags/tag156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91_1*ζ_h_i*1_1_1"/>
  <p:tag name="KSO_WM_TEMPLATE_CATEGORY" val="diagram"/>
  <p:tag name="KSO_WM_TEMPLATE_INDEX" val="2021529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PICTURE_TOWARD" val="1"/>
  <p:tag name="KSO_WM_UNIT_VALUE" val="1010*101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291_1*ζ_h_d*1_1_1"/>
  <p:tag name="KSO_WM_TEMPLATE_CATEGORY" val="diagram"/>
  <p:tag name="KSO_WM_TEMPLATE_INDEX" val="2021529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158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291_1*ζ_h_i*1_1_2"/>
  <p:tag name="KSO_WM_TEMPLATE_CATEGORY" val="diagram"/>
  <p:tag name="KSO_WM_TEMPLATE_INDEX" val="2021529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e9ff2ebfabc143f49f71c986dd7b0a1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e74437627da45a197759136f9e625a0"/>
</p:tagLst>
</file>

<file path=ppt/tags/tag16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16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TYPE" val="text"/>
  <p:tag name="KSO_WM_SLIDE_SIZE" val="816*348"/>
  <p:tag name="KSO_WM_SLIDE_POSITION" val="72*95"/>
  <p:tag name="KSO_WM_CHIP_GROUPID" val="5facfa50998712faa657a75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  <p:tag name="KSO_WM_SLIDE_LAYOUT_INFO" val="{&quot;direction&quot;:1,&quot;id&quot;:&quot;2021-04-01T16:15:56&quot;,&quot;maxSize&quot;:{&quot;size1&quot;:56.16351301980516},&quot;minSize&quot;:{&quot;size1&quot;:33.76351301980515},&quot;normalSize&quot;:{&quot;size1&quot;:55.79476301980515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5.984244124094644},&quot;minSize&quot;:{&quot;size1&quot;:20.384244124094646},&quot;normalSize&quot;:{&quot;size1&quot;:32.95091079076131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</p:tagLst>
</file>

<file path=ppt/tags/tag162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63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64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65.xml><?xml version="1.0" encoding="utf-8"?>
<p:tagLst xmlns:p="http://schemas.openxmlformats.org/presentationml/2006/main">
  <p:tag name="KSO_WM_BEAUTIFY_FLAG" val="#wm#"/>
  <p:tag name="KSO_WM_TEMPLATE_CATEGORY" val="diagram"/>
  <p:tag name="KSO_WM_TEMPLATE_INDEX" val="20211009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  <p:tag name="KSO_WM_SLIDE_BACKGROUND_TYPE" val="general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  <p:tag name="KSO_WM_SLIDE_BACKGROUND_TYPE" val="general"/>
</p:tagLst>
</file>

<file path=ppt/tags/tag168.xml><?xml version="1.0" encoding="utf-8"?>
<p:tagLst xmlns:p="http://schemas.openxmlformats.org/presentationml/2006/main">
  <p:tag name="KSO_WM_UNIT_COLOR_SCHEME_SHAPE_ID" val="5"/>
  <p:tag name="KSO_WM_UNIT_FOIL_COLOR" val="1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601_1*i*1"/>
  <p:tag name="KSO_WM_TEMPLATE_CATEGORY" val="diagram"/>
  <p:tag name="KSO_WM_TEMPLATE_INDEX" val="2019460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</p:tagLst>
</file>

<file path=ppt/tags/tag169.xml><?xml version="1.0" encoding="utf-8"?>
<p:tagLst xmlns:p="http://schemas.openxmlformats.org/presentationml/2006/main">
  <p:tag name="KSO_WM_UNIT_COLOR_SCHEME_SHAPE_ID" val="6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601_1*i*2"/>
  <p:tag name="KSO_WM_TEMPLATE_CATEGORY" val="diagram"/>
  <p:tag name="KSO_WM_TEMPLATE_INDEX" val="20194601"/>
  <p:tag name="KSO_WM_UNIT_LAYERLEVEL" val="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</p:tagLst>
</file>

<file path=ppt/tags/tag170.xml><?xml version="1.0" encoding="utf-8"?>
<p:tagLst xmlns:p="http://schemas.openxmlformats.org/presentationml/2006/main">
  <p:tag name="KSO_WM_UNIT_COLOR_SCHEME_SHAPE_ID" val="8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601_1*i*3"/>
  <p:tag name="KSO_WM_TEMPLATE_CATEGORY" val="diagram"/>
  <p:tag name="KSO_WM_TEMPLATE_INDEX" val="2019460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</p:tagLst>
</file>

<file path=ppt/tags/tag171.xml><?xml version="1.0" encoding="utf-8"?>
<p:tagLst xmlns:p="http://schemas.openxmlformats.org/presentationml/2006/main">
  <p:tag name="KSO_WM_UNIT_COLOR_SCHEME_SHAPE_ID" val="9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4601_1*i*4"/>
  <p:tag name="KSO_WM_TEMPLATE_CATEGORY" val="diagram"/>
  <p:tag name="KSO_WM_TEMPLATE_INDEX" val="2019460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</p:tagLst>
</file>

<file path=ppt/tags/tag172.xml><?xml version="1.0" encoding="utf-8"?>
<p:tagLst xmlns:p="http://schemas.openxmlformats.org/presentationml/2006/main">
  <p:tag name="KSO_WM_UNIT_TEXT_PART_ID_V2" val="d-1-2"/>
  <p:tag name="KSO_WM_UNIT_COLOR_SCHEME_SHAPE_ID" val="2"/>
  <p:tag name="KSO_WM_UNIT_COLOR_SCHEME_PARENT_PAGE" val="0_1"/>
  <p:tag name="KSO_WM_UNIT_PRESET_TEXT" val="点击此处添加正文。&#13;请尽量言简意赅的阐述。&#13;您的观点。&#13;恰如其分的表达观点。&#13;往往事半功倍。"/>
  <p:tag name="KSO_WM_UNIT_NOCLEAR" val="1"/>
  <p:tag name="KSO_WM_UNIT_VALUE" val="9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601_1*f*1"/>
  <p:tag name="KSO_WM_TEMPLATE_CATEGORY" val="diagram"/>
  <p:tag name="KSO_WM_TEMPLATE_INDEX" val="20194601"/>
  <p:tag name="KSO_WM_UNIT_LAYERLEVEL" val="1"/>
  <p:tag name="KSO_WM_TAG_VERSION" val="1.0"/>
  <p:tag name="KSO_WM_BEAUTIFY_FLAG" val="#wm#"/>
  <p:tag name="KSO_WM_UNIT_SUBTYPE" val="a"/>
  <p:tag name="KSO_WM_UNIT_TEXT_FILL_FORE_SCHEMECOLOR_INDEX_BRIGHTNESS" val="0.15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TEXT_PART_ID_V2" val="a-1-2"/>
  <p:tag name="KSO_WM_UNIT_COLOR_SCHEME_SHAPE_ID" val="16"/>
  <p:tag name="KSO_WM_UNIT_COLOR_SCHEME_PARENT_PAGE" val="0_1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4601_1*a*1"/>
  <p:tag name="KSO_WM_TEMPLATE_CATEGORY" val="diagram"/>
  <p:tag name="KSO_WM_TEMPLATE_INDEX" val="20194601"/>
  <p:tag name="KSO_WM_UNIT_LAYERLEVEL" val="1"/>
  <p:tag name="KSO_WM_TAG_VERSION" val="1.0"/>
  <p:tag name="KSO_WM_BEAUTIFY_FLAG" val="#wm#"/>
  <p:tag name="KSO_WM_UNIT_PRESET_TEXT" val="单击此处可自行添加大标题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COLOR_SCHEME_SHAPE_ID" val="11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194601_1*i*5"/>
  <p:tag name="KSO_WM_TEMPLATE_CATEGORY" val="diagram"/>
  <p:tag name="KSO_WM_TEMPLATE_INDEX" val="2019460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</p:tagLst>
</file>

<file path=ppt/tags/tag175.xml><?xml version="1.0" encoding="utf-8"?>
<p:tagLst xmlns:p="http://schemas.openxmlformats.org/presentationml/2006/main">
  <p:tag name="KSO_WM_UNIT_COLOR_SCHEME_SHAPE_ID" val="12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194601_1*i*6"/>
  <p:tag name="KSO_WM_TEMPLATE_CATEGORY" val="diagram"/>
  <p:tag name="KSO_WM_TEMPLATE_INDEX" val="2019460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</p:tagLst>
</file>

<file path=ppt/tags/tag176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  <p:tag name="KSO_WM_SLIDE_BACKGROUND" val="[&quot;belt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d1ccc37ab0972fba70b1c6"/>
  <p:tag name="KSO_WM_CHIP_FILLPROP" val="[[{&quot;fill_id&quot;:&quot;722accd572074b41a2d4cf8c733c9957&quot;,&quot;fill_align&quot;:&quot;cb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164c300f690d423ab1b6e3b65edb0bf9&quot;,&quot;fill_align&quot;:&quot;ct&quot;,&quot;text_align&quot;:&quot;ct&quot;,&quot;text_direction&quot;:&quot;horizontal&quot;,&quot;chip_types&quot;:[&quot;header&quot;]}]]"/>
  <p:tag name="KSO_WM_SLIDE_ID" val="diagram2019460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785*392"/>
  <p:tag name="KSO_WM_SLIDE_POSITION" val="97*74"/>
  <p:tag name="KSO_WM_TAG_VERSION" val="1.0"/>
  <p:tag name="KSO_WM_SLIDE_LAYOUT" val="a_f"/>
  <p:tag name="KSO_WM_SLIDE_LAYOUT_CNT" val="1_1"/>
  <p:tag name="KSO_WM_CHIP_GROUPID" val="5ed8ce2dafe44fab1839c23d"/>
  <p:tag name="KSO_WM_SLIDE_BK_DARK_LIGHT" val="2"/>
  <p:tag name="KSO_WM_SLIDE_BACKGROUND_TYPE" val="general"/>
  <p:tag name="KSO_WM_SLIDE_SUPPORT_FEATURE_TYPE" val="3"/>
  <p:tag name="KSO_WM_TEMPLATE_ASSEMBLE_XID" val="5eecbaf6a758c1ec0b708b5d"/>
  <p:tag name="KSO_WM_TEMPLATE_ASSEMBLE_GROUPID" val="5eecbaf6a758c1ec0b708b5d"/>
  <p:tag name="KSO_WM_SLIDE_COLORSCHEME_VERSION" val="3.2"/>
</p:tagLst>
</file>

<file path=ppt/tags/tag177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78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79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</p:tagLst>
</file>

<file path=ppt/tags/tag180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81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82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83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84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85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86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87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88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89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</p:tagLst>
</file>

<file path=ppt/tags/tag190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91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92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93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94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95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96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97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198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199.xml><?xml version="1.0" encoding="utf-8"?>
<p:tagLst xmlns:p="http://schemas.openxmlformats.org/presentationml/2006/main">
  <p:tag name="KSO_WM_UNIT_BLOCK" val="0"/>
  <p:tag name="KSO_WM_UNIT_SM_LIMIT_TYPE" val="2"/>
  <p:tag name="KSO_WM_UNIT_DEC_AREA_ID" val="05bb756709864f6cbb230595639fee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009_1*i*1"/>
  <p:tag name="KSO_WM_TEMPLATE_CATEGORY" val="diagram"/>
  <p:tag name="KSO_WM_TEMPLATE_INDEX" val="20211009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795078595d1c47e5aac6495d0f05b317&quot;,&quot;X&quot;:{&quot;Pos&quot;:1},&quot;Y&quot;:{&quot;Pos&quot;:1}},&quot;whChangeMode&quot;:0}"/>
  <p:tag name="KSO_WM_CHIP_GROUPID" val="5efd9c3b81ee359a788b1dea"/>
  <p:tag name="KSO_WM_CHIP_XID" val="5efd9c3b81ee359a788b1deb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0"/>
  <p:tag name="KSO_WM_TEMPLATE_ASSEMBLE_XID" val="60656e944054ed1e2fb7fc0c"/>
  <p:tag name="KSO_WM_TEMPLATE_ASSEMBLE_GROUPID" val="60656e944054ed1e2fb7fc0c"/>
</p:tagLst>
</file>

<file path=ppt/tags/tag2.xml><?xml version="1.0" encoding="utf-8"?>
<p:tagLst xmlns:p="http://schemas.openxmlformats.org/presentationml/2006/main">
  <p:tag name="KSO_WM_UNIT_DEFAULT_FONT" val="18;28;2"/>
  <p:tag name="KSO_WM_UNIT_BLOCK" val="0"/>
  <p:tag name="KSO_WM_UNIT_ISCONTENTSTITLE" val="0"/>
  <p:tag name="KSO_WM_UNIT_ISNUMDGMTITLE" val="0"/>
  <p:tag name="KSO_WM_UNIT_PRESET_TEXT" val="单/击/此/处/添/加/副/标/题/内/容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132_1*b*1"/>
  <p:tag name="KSO_WM_TEMPLATE_CATEGORY" val="custom"/>
  <p:tag name="KSO_WM_TEMPLATE_INDEX" val="20215132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261f740b1e034382be084c5eeb78d2ef"/>
  <p:tag name="KSO_WM_CHIP_FILLAREA_FILL_RULE" val="{&quot;fill_align&quot;:&quot;cm&quot;,&quot;fill_mode&quot;:&quot;adaptive&quot;,&quot;sacle_strategy&quot;:&quot;smart&quot;}"/>
  <p:tag name="KSO_WM_ASSEMBLE_CHIP_INDEX" val="f6d7b7fb516c40cab077d2821e0505c7"/>
  <p:tag name="KSO_WM_UNIT_TEXT_FILL_FORE_SCHEMECOLOR_INDEX_BRIGHTNESS" val="0.35"/>
  <p:tag name="KSO_WM_UNIT_TEXT_FILL_FORE_SCHEMECOLOR_INDEX" val="13"/>
  <p:tag name="KSO_WM_UNIT_TEXT_FILL_TYPE" val="1"/>
  <p:tag name="KSO_WM_TEMPLATE_ASSEMBLE_XID" val="5facab4ab46e6ebd990becb4"/>
  <p:tag name="KSO_WM_TEMPLATE_ASSEMBLE_GROUPID" val="5fab9fa6b46e6ebd990b420f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</p:tagLst>
</file>

<file path=ppt/tags/tag200.xml><?xml version="1.0" encoding="utf-8"?>
<p:tagLst xmlns:p="http://schemas.openxmlformats.org/presentationml/2006/main">
  <p:tag name="KSO_WM_BEAUTIFY_FLAG" val="#wm#"/>
  <p:tag name="KSO_WM_TEMPLATE_CATEGORY" val="diagram"/>
  <p:tag name="KSO_WM_TEMPLATE_INDEX" val="20194601"/>
</p:tagLst>
</file>

<file path=ppt/tags/tag201.xml><?xml version="1.0" encoding="utf-8"?>
<p:tagLst xmlns:p="http://schemas.openxmlformats.org/presentationml/2006/main">
  <p:tag name="COMMONDATA" val="eyJoZGlkIjoiZTg2ZTUxMzFkMzhiYmU4NTUyYzJmYThkYWVmY2JiNjUifQ=="/>
  <p:tag name="KSO_WPP_MARK_KEY" val="bd3082f4-3c1a-4890-89a7-46b799dc617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132_1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0"/>
  <p:tag name="KSO_WM_UNIT_DEC_AREA_ID" val="693255a8d14a4246afad87f2686c738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358247bdf414d10b2cc5101cf979b85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132_1*a*1"/>
  <p:tag name="KSO_WM_TEMPLATE_CATEGORY" val="custom"/>
  <p:tag name="KSO_WM_TEMPLATE_INDEX" val="20215132"/>
  <p:tag name="KSO_WM_UNIT_LAYERLEVEL" val="1"/>
  <p:tag name="KSO_WM_TAG_VERSION" val="1.0"/>
  <p:tag name="KSO_WM_BEAUTIFY_FLAG" val="#wm#"/>
  <p:tag name="KSO_WM_UNIT_PRESET_TEXT" val="THANKS"/>
  <p:tag name="KSO_WM_UNIT_DEFAULT_FONT" val="24;80;4"/>
  <p:tag name="KSO_WM_UNIT_BLOCK" val="0"/>
  <p:tag name="KSO_WM_UNIT_DEC_AREA_ID" val="e89803a6364648fb8c45408e41065295"/>
  <p:tag name="KSO_WM_CHIP_GROUPID" val="5ebdf5a90ac41c4a0a525507"/>
  <p:tag name="KSO_WM_CHIP_XID" val="5ebdf5a90ac41c4a0a525508"/>
  <p:tag name="KSO_WM_CHIP_FILLAREA_FILL_RULE" val="{&quot;fill_align&quot;:&quot;cm&quot;,&quot;fill_mode&quot;:&quot;adaptive&quot;,&quot;sacle_strategy&quot;:&quot;smart&quot;}"/>
  <p:tag name="KSO_WM_ASSEMBLE_CHIP_INDEX" val="8a9b6ac6a0a54f7da5d5b6dd3b8106a8"/>
  <p:tag name="KSO_WM_UNIT_TEXT_FILL_FORE_SCHEMECOLOR_INDEX_BRIGHTNESS" val="0.15"/>
  <p:tag name="KSO_WM_UNIT_TEXT_FILL_FORE_SCHEMECOLOR_INDEX" val="13"/>
  <p:tag name="KSO_WM_UNIT_TEXT_FILL_TYPE" val="1"/>
  <p:tag name="KSO_WM_TEMPLATE_ASSEMBLE_XID" val="5facab4ab46e6ebd990becd2"/>
  <p:tag name="KSO_WM_TEMPLATE_ASSEMBLE_GROUPID" val="5fab9fa6b46e6ebd990b420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  <p:tag name="KSO_WM_SLIDE_BACKGROUND_TYPE" val="genera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  <p:tag name="KSO_WM_SLIDE_BACKGROUND_TYPE" val="general"/>
</p:tagLst>
</file>

<file path=ppt/tags/tag27.xml><?xml version="1.0" encoding="utf-8"?>
<p:tagLst xmlns:p="http://schemas.openxmlformats.org/presentationml/2006/main">
  <p:tag name="KSO_WM_SLIDE_BACKGROUND_TYPE" val="general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DEFAULT_FONT" val="60;74;4"/>
  <p:tag name="KSO_WM_UNIT_BLOCK" val="0"/>
  <p:tag name="KSO_WM_UNIT_ISCONTENTSTITLE" val="0"/>
  <p:tag name="KSO_WM_UNIT_ISNUMDGMTITLE" val="0"/>
  <p:tag name="KSO_WM_UNIT_PRESET_TEXT" val="大数据产品发布会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132_1*a*1"/>
  <p:tag name="KSO_WM_TEMPLATE_CATEGORY" val="custom"/>
  <p:tag name="KSO_WM_TEMPLATE_INDEX" val="20215132"/>
  <p:tag name="KSO_WM_UNIT_LAYERLEVEL" val="1"/>
  <p:tag name="KSO_WM_TAG_VERSION" val="1.0"/>
  <p:tag name="KSO_WM_BEAUTIFY_FLAG" val="#wm#"/>
  <p:tag name="KSO_WM_CHIP_GROUPID" val="5ebd04330ac41c4a0a525403"/>
  <p:tag name="KSO_WM_CHIP_XID" val="5ebd04330ac41c4a0a525404"/>
  <p:tag name="KSO_WM_UNIT_DEC_AREA_ID" val="dfdf861ffbf9418c9bcd48d89e8a3edf"/>
  <p:tag name="KSO_WM_CHIP_FILLAREA_FILL_RULE" val="{&quot;fill_align&quot;:&quot;cm&quot;,&quot;fill_mode&quot;:&quot;adaptive&quot;,&quot;sacle_strategy&quot;:&quot;smart&quot;}"/>
  <p:tag name="KSO_WM_ASSEMBLE_CHIP_INDEX" val="f6d7b7fb516c40cab077d2821e0505c7"/>
  <p:tag name="KSO_WM_UNIT_TEXT_FILL_FORE_SCHEMECOLOR_INDEX_BRIGHTNESS" val="0.15"/>
  <p:tag name="KSO_WM_UNIT_TEXT_FILL_FORE_SCHEMECOLOR_INDEX" val="13"/>
  <p:tag name="KSO_WM_UNIT_TEXT_FILL_TYPE" val="1"/>
  <p:tag name="KSO_WM_TEMPLATE_ASSEMBLE_XID" val="5facab4ab46e6ebd990becb4"/>
  <p:tag name="KSO_WM_TEMPLATE_ASSEMBLE_GROUPID" val="5fab9fa6b46e6ebd990b420f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132_5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4"/>
  <p:tag name="KSO_WM_UNIT_DEC_AREA_ID" val="47ba7931c2544f03b1f0c1de8a018f4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3cfc971ad9441788eed8e2d9f9720c2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c3d82a18887a4c888399ee75cbe3bdb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28c548eb3f9433ab6ba6c624658a563"/>
  <p:tag name="KSO_WM_SLIDE_BACKGROUND_TYPE" val="frame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63713cbe8324898b53acb05e94012b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b4987f9cb7a4296af9d4706c6d49112"/>
  <p:tag name="KSO_WM_SLIDE_BACKGROUND_TYPE" val="frame"/>
</p:tagLst>
</file>

<file path=ppt/tags/tag34.xml><?xml version="1.0" encoding="utf-8"?>
<p:tagLst xmlns:p="http://schemas.openxmlformats.org/presentationml/2006/main">
  <p:tag name="KSO_WM_SLIDE_BACKGROUND_TYPE" val="frame"/>
</p:tagLst>
</file>

<file path=ppt/tags/tag35.xml><?xml version="1.0" encoding="utf-8"?>
<p:tagLst xmlns:p="http://schemas.openxmlformats.org/presentationml/2006/main">
  <p:tag name="KSO_WM_SLIDE_BACKGROUND_TYPE" val="frame"/>
</p:tagLst>
</file>

<file path=ppt/tags/tag36.xml><?xml version="1.0" encoding="utf-8"?>
<p:tagLst xmlns:p="http://schemas.openxmlformats.org/presentationml/2006/main"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132_5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4"/>
  <p:tag name="KSO_WM_UNIT_DEC_AREA_ID" val="afeb4fe1681847c5b3c8758c3b0fd4e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992f4d6c14449978d9b16ee7a842445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b984d5624ee84920ad30427f4b7e00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c2df57e31294679b9ed022051ad8dc1"/>
  <p:tag name="KSO_WM_SLIDE_BACKGROUND_TYPE" val="leftRight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6c8a9c0ca118476a9915bcbde86369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02a950e022c45499471028c239da6e4"/>
  <p:tag name="KSO_WM_SLIDE_BACKGROUND_TYPE" val="leftRight"/>
</p:tagLst>
</file>

<file path=ppt/tags/tag42.xml><?xml version="1.0" encoding="utf-8"?>
<p:tagLst xmlns:p="http://schemas.openxmlformats.org/presentationml/2006/main"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132_5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4"/>
  <p:tag name="KSO_WM_UNIT_DEC_AREA_ID" val="823c2af284d547e09b1fff0fce9466d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9e6eb062ee48b9af5f1ac59ed36ca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10d94a37f01c4befa221e02ece8c824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d07a1b5f4048ccaacd943d2da1f30a"/>
  <p:tag name="KSO_WM_SLIDE_BACKGROUND_TYPE" val="topBottom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9d280c8b92074dbe9363e6dd569ec58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87ad0f7f5dc41068327b836ac00c9db"/>
  <p:tag name="KSO_WM_SLIDE_BACKGROUND_TYPE" val="topBottom"/>
</p:tagLst>
</file>

<file path=ppt/tags/tag51.xml><?xml version="1.0" encoding="utf-8"?>
<p:tagLst xmlns:p="http://schemas.openxmlformats.org/presentationml/2006/main"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132_5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4"/>
  <p:tag name="KSO_WM_UNIT_DEC_AREA_ID" val="5879661231f14b569ea6340d5bc9ea0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c4075733ed6475bb6cd6542a4d933a7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31cc1f4102a540ce88d08ef69213cb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b1b7f0a0f6747729d6e34b30d2a80a7"/>
  <p:tag name="KSO_WM_SLIDE_BACKGROUND_TYPE" val="bottomTop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5731b787025e4bc594264e8a7df8ef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b50185d1f84d78835655c3c4713dd6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2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1"/>
  <p:tag name="KSO_WM_UNIT_DEC_AREA_ID" val="deed64a1e0d643c0a87a59ec05cdebd9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42ec564e882446929ea15747551ecd82"/>
</p:tagLst>
</file>

<file path=ppt/tags/tag60.xml><?xml version="1.0" encoding="utf-8"?>
<p:tagLst xmlns:p="http://schemas.openxmlformats.org/presentationml/2006/main"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132_5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4"/>
  <p:tag name="KSO_WM_UNIT_DEC_AREA_ID" val="8568be817e704f1eb7a683a65803bab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0fbb37d9dcb4ed4870e71df07d1a2f7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b83570c9465748159f888ecbed26e57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4e1f506191a4b738083967eb47aee6e"/>
  <p:tag name="KSO_WM_SLIDE_BACKGROUND_TYPE" val="navigation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9c7418539ff34627849b0a6e5a6e7f2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20850d8f9e4490796915dd89bb00c08"/>
  <p:tag name="KSO_WM_SLIDE_BACKGROUND_TYPE" val="navigation"/>
</p:tagLst>
</file>

<file path=ppt/tags/tag69.xml><?xml version="1.0" encoding="utf-8"?>
<p:tagLst xmlns:p="http://schemas.openxmlformats.org/presentationml/2006/main"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e2c6cdca9ccf42b5bb4ed004704e451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efc782cb3b54f8c908571e682db4ea8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132_5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4"/>
  <p:tag name="KSO_WM_UNIT_DEC_AREA_ID" val="49e0337a1593481882e3d3d49de7dc6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0cc30bcf82f485d848be831e5e9d346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9be85dc63ddd422f92c56751808d93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a3930067cf54bf7991c9b92068e8bfa"/>
  <p:tag name="KSO_WM_SLIDE_BACKGROUND_TYPE" val="belt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5b992acd478b40eb897f69c8ebef824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919d75c4c14da4a0f04f9193c6365c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098b20425d4f4b98b2ac0b6ef5e17a8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5491eb5418745d8b9d2e2c1c7aeb0f0"/>
</p:tagLst>
</file>

<file path=ppt/tags/tag80.xml><?xml version="1.0" encoding="utf-8"?>
<p:tagLst xmlns:p="http://schemas.openxmlformats.org/presentationml/2006/main"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TEMPLATE_CATEGORY" val="custom"/>
  <p:tag name="KSO_WM_TEMPLATE_INDEX" val="20215132"/>
</p:tagLst>
</file>

<file path=ppt/tags/tag86.xml><?xml version="1.0" encoding="utf-8"?>
<p:tagLst xmlns:p="http://schemas.openxmlformats.org/presentationml/2006/main">
  <p:tag name="KSO_WM_TEMPLATE_CATEGORY" val="custom"/>
  <p:tag name="KSO_WM_TEMPLATE_INDEX" val="20215132"/>
</p:tagLst>
</file>

<file path=ppt/tags/tag8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13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  <p:tag name="KSO_WM_SLIDE_BACKGROUND_TYPE" val="general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  <p:tag name="KSO_WM_SLIDE_BACKGROUND_TYPE" val="general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132_1*b*1"/>
  <p:tag name="KSO_WM_TEMPLATE_CATEGORY" val="custom"/>
  <p:tag name="KSO_WM_TEMPLATE_INDEX" val="2021513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12c4e434d05e44de8b68580b9b5e64f5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fee1031f9c404d5f9a2a8028df147555"/>
  <p:tag name="KSO_WM_UNIT_TEXT_FILL_FORE_SCHEMECOLOR_INDEX_BRIGHTNESS" val="0.35"/>
  <p:tag name="KSO_WM_UNIT_TEXT_FILL_FORE_SCHEMECOLOR_INDEX" val="13"/>
  <p:tag name="KSO_WM_UNIT_TEXT_FILL_TYPE" val="1"/>
  <p:tag name="KSO_WM_TEMPLATE_ASSEMBLE_XID" val="5facab4ab46e6ebd990bec94"/>
  <p:tag name="KSO_WM_TEMPLATE_ASSEMBLE_GROUPID" val="5fab9fa6b46e6ebd990b420f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164_1*i*1"/>
  <p:tag name="KSO_WM_TEMPLATE_CATEGORY" val="diagram"/>
  <p:tag name="KSO_WM_TEMPLATE_INDEX" val="20212164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UNIT_DEC_AREA_ID" val="544e3ac726024a87a4e983faf016091e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2"/>
  <p:tag name="KSO_WM_UNIT_TEXT_FILL_TYPE" val="1"/>
  <p:tag name="KSO_WM_UNIT_VALUE" val="675"/>
  <p:tag name="KSO_WM_TEMPLATE_ASSEMBLE_XID" val="60656f2f4054ed1e2fb80513"/>
  <p:tag name="KSO_WM_TEMPLATE_ASSEMBLE_GROUPID" val="60656f2f4054ed1e2fb80513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164_1*i*2"/>
  <p:tag name="KSO_WM_TEMPLATE_CATEGORY" val="diagram"/>
  <p:tag name="KSO_WM_TEMPLATE_INDEX" val="20212164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a9c2b6eb11da47fb875a3341252664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edbca6fa6683b8872baa7d"/>
  <p:tag name="KSO_WM_CHIP_XID" val="5eedbca6fa6683b8872baa7e"/>
  <p:tag name="KSO_WM_UNIT_VALUE" val="20"/>
  <p:tag name="KSO_WM_TEMPLATE_ASSEMBLE_XID" val="60656f2f4054ed1e2fb80513"/>
  <p:tag name="KSO_WM_TEMPLATE_ASSEMBLE_GROUPID" val="60656f2f4054ed1e2fb80513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164_1*i*3"/>
  <p:tag name="KSO_WM_TEMPLATE_CATEGORY" val="diagram"/>
  <p:tag name="KSO_WM_TEMPLATE_INDEX" val="20212164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30c65084b8f1453cb909e9c6048ae1c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edbca6fa6683b8872baa7d"/>
  <p:tag name="KSO_WM_CHIP_XID" val="5eedbca6fa6683b8872baa7e"/>
  <p:tag name="KSO_WM_UNIT_TEXT_FILL_FORE_SCHEMECOLOR_INDEX_BRIGHTNESS" val="0"/>
  <p:tag name="KSO_WM_UNIT_TEXT_FILL_FORE_SCHEMECOLOR_INDEX" val="14"/>
  <p:tag name="KSO_WM_UNIT_TEXT_FILL_TYPE" val="1"/>
  <p:tag name="KSO_WM_UNIT_VALUE" val="3"/>
  <p:tag name="KSO_WM_TEMPLATE_ASSEMBLE_XID" val="60656f2f4054ed1e2fb80513"/>
  <p:tag name="KSO_WM_TEMPLATE_ASSEMBLE_GROUPID" val="60656f2f4054ed1e2fb80513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164_1*i*4"/>
  <p:tag name="KSO_WM_TEMPLATE_CATEGORY" val="diagram"/>
  <p:tag name="KSO_WM_TEMPLATE_INDEX" val="20212164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6b3243ce5bf44e82ae087d7aca909ef4&quot;,&quot;X&quot;:{&quot;Pos&quot;:1},&quot;Y&quot;:{&quot;Pos&quot;:1}},&quot;whChangeMode&quot;:0}"/>
  <p:tag name="KSO_WM_UNIT_DEC_AREA_ID" val="a824fc437a8e43838f008304c1a77458"/>
  <p:tag name="KSO_WM_CHIP_GROUPID" val="5eedbca6fa6683b8872baa7d"/>
  <p:tag name="KSO_WM_CHIP_XID" val="5eedbca6fa6683b8872baa7e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480"/>
  <p:tag name="KSO_WM_TEMPLATE_ASSEMBLE_XID" val="60656f2f4054ed1e2fb80513"/>
  <p:tag name="KSO_WM_TEMPLATE_ASSEMBLE_GROUPID" val="60656f2f4054ed1e2fb80513"/>
</p:tagLst>
</file>

<file path=ppt/tags/tag9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164_1*f*1"/>
  <p:tag name="KSO_WM_TEMPLATE_CATEGORY" val="diagram"/>
  <p:tag name="KSO_WM_TEMPLATE_INDEX" val="2021216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2"/>
  <p:tag name="KSO_WM_UNIT_SHOW_EDIT_AREA_INDICATION" val="1"/>
  <p:tag name="KSO_WM_CHIP_GROUPID" val="5e6b05596848fb12bee65ac8"/>
  <p:tag name="KSO_WM_CHIP_XID" val="5e6b05596848fb12bee65aca"/>
  <p:tag name="KSO_WM_UNIT_DEC_AREA_ID" val="7131ab849c6747aaa59acee7b37d416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d3f9e3f5eb9464a92685545fce7870d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f2f4054ed1e2fb80513"/>
  <p:tag name="KSO_WM_TEMPLATE_ASSEMBLE_GROUPID" val="60656f2f4054ed1e2fb80513"/>
</p:tagLst>
</file>

<file path=ppt/tags/tag95.xml><?xml version="1.0" encoding="utf-8"?>
<p:tagLst xmlns:p="http://schemas.openxmlformats.org/presentationml/2006/main">
  <p:tag name="KSO_WM_UNIT_VALUE" val="1227*122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164_1*d*1"/>
  <p:tag name="KSO_WM_TEMPLATE_CATEGORY" val="diagram"/>
  <p:tag name="KSO_WM_TEMPLATE_INDEX" val="2021216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b3243ce5bf44e82ae087d7aca909ef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5f018424ed5b4f90a1ea072c6397a6a1"/>
  <p:tag name="KSO_WM_UNIT_SUPPORT_BIG_FONT" val="1"/>
  <p:tag name="KSO_WM_UNIT_SUPPORT_UNIT_TYPE" val="[&quot;d&quot;,&quot;α&quot;,&quot;β&quot;,&quot;θ&quot;]"/>
  <p:tag name="KSO_WM_TEMPLATE_ASSEMBLE_XID" val="60656f2f4054ed1e2fb80513"/>
  <p:tag name="KSO_WM_TEMPLATE_ASSEMBLE_GROUPID" val="60656f2f4054ed1e2fb80513"/>
</p:tagLst>
</file>

<file path=ppt/tags/tag96.xml><?xml version="1.0" encoding="utf-8"?>
<p:tagLst xmlns:p="http://schemas.openxmlformats.org/presentationml/2006/main"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dbca6fa6683b8872baa7e"/>
  <p:tag name="KSO_WM_CHIP_FILLPROP" val="[[{&quot;text_align&quot;:&quot;l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,[{&quot;text_align&quot;:&quot;cm&quot;,&quot;text_direction&quot;:&quot;horizontal&quot;,&quot;support_big_font&quot;:true,&quot;fill_id&quot;:&quot;9d7e0772fe1b40ea8322166792423364&quot;,&quot;fill_align&quot;:&quot;cm&quot;,&quot;chip_types&quot;:[&quot;text&quot;,&quot;header&quot;]},{&quot;text_align&quot;:&quot;lm&quot;,&quot;text_direction&quot;:&quot;horizontal&quot;,&quot;support_features&quot;:[&quot;carousel&quot;],&quot;support_big_font&quot;:true,&quot;fill_id&quot;:&quot;813a440e5afc4a72b00f4c036d03f93b&quot;,&quot;fill_align&quot;:&quot;cm&quot;,&quot;chip_types&quot;:[&quot;text&quot;,&quot;picture&quot;,&quot;chart&quot;,&quot;table&quot;,&quot;video&quot;]}]]"/>
  <p:tag name="KSO_WM_SLIDE_ID" val="diagram2021216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16*395"/>
  <p:tag name="KSO_WM_SLIDE_POSITION" val="71*72"/>
  <p:tag name="KSO_WM_TAG_VERSION" val="1.0"/>
  <p:tag name="KSO_WM_BEAUTIFY_FLAG" val="#wm#"/>
  <p:tag name="KSO_WM_TEMPLATE_CATEGORY" val="diagram"/>
  <p:tag name="KSO_WM_TEMPLATE_INDEX" val="20212164"/>
  <p:tag name="KSO_WM_SLIDE_LAYOUT" val="d_f"/>
  <p:tag name="KSO_WM_SLIDE_LAYOUT_CNT" val="1_1"/>
  <p:tag name="KSO_WM_CHIP_GROUPID" val="5eedbca6fa6683b8872baa7d"/>
  <p:tag name="KSO_WM_SLIDE_BK_DARK_LIGHT" val="2"/>
  <p:tag name="KSO_WM_SLIDE_BACKGROUND_TYPE" val="general"/>
  <p:tag name="KSO_WM_SLIDE_SUPPORT_FEATURE_TYPE" val="2"/>
  <p:tag name="KSO_WM_TEMPLATE_MASTER_THUMB_INDEX" val="12"/>
  <p:tag name="KSO_WM_TEMPLATE_ASSEMBLE_XID" val="60656f2f4054ed1e2fb80513"/>
  <p:tag name="KSO_WM_TEMPLATE_ASSEMBLE_GROUPID" val="60656f2f4054ed1e2fb80513"/>
  <p:tag name="KSO_WM_TEMPLATE_THUMBS_INDEX" val="1、2、3、4、7、43"/>
  <p:tag name="KSO_WM_SLIDE_CAN_ADD_NAVIGATION" val="1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2:45&quot;,&quot;maxSize&quot;:{&quot;size1&quot;:44.42450806299845},&quot;minSize&quot;:{&quot;size1&quot;:44.42450806299845},&quot;normalSize&quot;:{&quot;size1&quot;:44.42450806299845},&quot;subLayout&quot;:[{&quot;id&quot;:&quot;2021-04-01T15:32:45&quot;,&quot;margin&quot;:{&quot;bottom&quot;:5.927000999450684,&quot;left&quot;:3.809999942779541,&quot;right&quot;:-2.0053094215266142e-15,&quot;top&quot;:5.079999923706055},&quot;type&quot;:0},{&quot;id&quot;:&quot;2021-04-01T15:32:45&quot;,&quot;margin&quot;:{&quot;bottom&quot;:2.5399999618530273,&quot;left&quot;:1.2699999809265137,&quot;right&quot;:4.2330002784729,&quot;top&quot;:2.5399999618530273},&quot;type&quot;:0}],&quot;type&quot;:0}"/>
  <p:tag name="KSO_WM_SLIDE_BACKGROUND" val="[&quot;general&quot;]"/>
  <p:tag name="KSO_WM_CHIP_DECFILLPROP" val="[]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3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2"/>
  <p:tag name="KSO_WM_UNIT_DEC_AREA_ID" val="40a8536aa9394442b2f6a052295a63f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099e07556ee43ca82625a0dadc95ee7"/>
  <p:tag name="KSO_WM_SLIDE_BACKGROUND_TYPE" val="general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132_4*i*1"/>
  <p:tag name="KSO_WM_TEMPLATE_CATEGORY" val="chip"/>
  <p:tag name="KSO_WM_TEMPLATE_INDEX" val="20215132"/>
  <p:tag name="KSO_WM_UNIT_LAYERLEVEL" val="1"/>
  <p:tag name="KSO_WM_TAG_VERSION" val="1.0"/>
  <p:tag name="KSO_WM_BEAUTIFY_FLAG" val="#wm#"/>
  <p:tag name="KSO_WM_CHIP_GROUPID" val="5fab9fa6b46e6ebd990b420f"/>
  <p:tag name="KSO_WM_CHIP_XID" val="5fab9fa6b46e6ebd990b4213"/>
  <p:tag name="KSO_WM_UNIT_DEC_AREA_ID" val="1eb828274e8741afbd809f56a0a10b6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e23bf6a4200434a845c754dd4beadb0"/>
  <p:tag name="KSO_WM_SLIDE_BACKGROUND_TYPE" val="general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40_1*ζ_h_i*1_1_1"/>
  <p:tag name="KSO_WM_TEMPLATE_CATEGORY" val="diagram"/>
  <p:tag name="KSO_WM_TEMPLATE_INDEX" val="20215440"/>
  <p:tag name="KSO_WM_UNIT_LAYERLEVEL" val="1_1_1"/>
  <p:tag name="KSO_WM_TAG_VERSION" val="1.0"/>
  <p:tag name="KSO_WM_BEAUTIFY_FLAG" val="#wm#"/>
  <p:tag name="KSO_WM_UNIT_PICTURE_TOWARD" val="1"/>
  <p:tag name="KSO_WM_UNIT_PICTURE_DOCKSIDE" val="cb,lm"/>
  <p:tag name="KSO_WM_UNIT_DIAGRAM_MODELTYPE" val="creativePicture"/>
  <p:tag name="KSO_WM_UNIT_USESOURCEFORMAT_APPLY" val="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3F0EC"/>
      </a:dk2>
      <a:lt2>
        <a:srgbClr val="FFFFFF"/>
      </a:lt2>
      <a:accent1>
        <a:srgbClr val="B78332"/>
      </a:accent1>
      <a:accent2>
        <a:srgbClr val="899239"/>
      </a:accent2>
      <a:accent3>
        <a:srgbClr val="629E4C"/>
      </a:accent3>
      <a:accent4>
        <a:srgbClr val="46A66A"/>
      </a:accent4>
      <a:accent5>
        <a:srgbClr val="35AA8E"/>
      </a:accent5>
      <a:accent6>
        <a:srgbClr val="32AAB4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WPS 演示</Application>
  <PresentationFormat>宽屏</PresentationFormat>
  <Paragraphs>183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汉仪旗黑-85S</vt:lpstr>
      <vt:lpstr>黑体</vt:lpstr>
      <vt:lpstr>Segoe UI</vt:lpstr>
      <vt:lpstr>Wingdings</vt:lpstr>
      <vt:lpstr>Arial Unicode MS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文</cp:lastModifiedBy>
  <cp:revision>181</cp:revision>
  <dcterms:created xsi:type="dcterms:W3CDTF">2019-06-19T02:08:00Z</dcterms:created>
  <dcterms:modified xsi:type="dcterms:W3CDTF">2022-11-05T10:51:07Z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43B729670A77495089DE016B7E79EF3F</vt:lpwstr>
  </property>
</Properties>
</file>